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Open Sans Extra Bold" panose="020B0604020202020204" charset="0"/>
      <p:regular r:id="rId12"/>
    </p:embeddedFont>
    <p:embeddedFont>
      <p:font typeface="Sanchez" panose="020B0604020202020204" charset="0"/>
      <p:regular r:id="rId13"/>
    </p:embeddedFont>
    <p:embeddedFont>
      <p:font typeface="Shadows Into Light Two" panose="02000506000000020004"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485"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jpeg"/><Relationship Id="rId16"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0.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5.png"/><Relationship Id="rId4" Type="http://schemas.openxmlformats.org/officeDocument/2006/relationships/image" Target="../media/image12.pn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8.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jpeg"/><Relationship Id="rId16"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sp>
        <p:nvSpPr>
          <p:cNvPr id="3" name="Freeform 3"/>
          <p:cNvSpPr/>
          <p:nvPr/>
        </p:nvSpPr>
        <p:spPr>
          <a:xfrm rot="-1660375">
            <a:off x="13364092" y="-1570265"/>
            <a:ext cx="3292823" cy="3140530"/>
          </a:xfrm>
          <a:custGeom>
            <a:avLst/>
            <a:gdLst/>
            <a:ahLst/>
            <a:cxnLst/>
            <a:rect l="l" t="t" r="r" b="b"/>
            <a:pathLst>
              <a:path w="3292823" h="3140530">
                <a:moveTo>
                  <a:pt x="0" y="0"/>
                </a:moveTo>
                <a:lnTo>
                  <a:pt x="3292824" y="0"/>
                </a:lnTo>
                <a:lnTo>
                  <a:pt x="3292824" y="3140530"/>
                </a:lnTo>
                <a:lnTo>
                  <a:pt x="0" y="3140530"/>
                </a:lnTo>
                <a:lnTo>
                  <a:pt x="0" y="0"/>
                </a:lnTo>
                <a:close/>
              </a:path>
            </a:pathLst>
          </a:custGeom>
          <a:blipFill>
            <a:blip r:embed="rId3"/>
            <a:stretch>
              <a:fillRect/>
            </a:stretch>
          </a:blipFill>
        </p:spPr>
        <p:txBody>
          <a:bodyPr/>
          <a:lstStyle/>
          <a:p>
            <a:endParaRPr lang="en-IN"/>
          </a:p>
        </p:txBody>
      </p:sp>
      <p:sp>
        <p:nvSpPr>
          <p:cNvPr id="4" name="Freeform 4"/>
          <p:cNvSpPr/>
          <p:nvPr/>
        </p:nvSpPr>
        <p:spPr>
          <a:xfrm>
            <a:off x="16366865" y="-1220215"/>
            <a:ext cx="3241573" cy="5006291"/>
          </a:xfrm>
          <a:custGeom>
            <a:avLst/>
            <a:gdLst/>
            <a:ahLst/>
            <a:cxnLst/>
            <a:rect l="l" t="t" r="r" b="b"/>
            <a:pathLst>
              <a:path w="3241573" h="5006291">
                <a:moveTo>
                  <a:pt x="0" y="0"/>
                </a:moveTo>
                <a:lnTo>
                  <a:pt x="3241573" y="0"/>
                </a:lnTo>
                <a:lnTo>
                  <a:pt x="3241573" y="5006291"/>
                </a:lnTo>
                <a:lnTo>
                  <a:pt x="0" y="5006291"/>
                </a:lnTo>
                <a:lnTo>
                  <a:pt x="0" y="0"/>
                </a:lnTo>
                <a:close/>
              </a:path>
            </a:pathLst>
          </a:custGeom>
          <a:blipFill>
            <a:blip r:embed="rId4"/>
            <a:stretch>
              <a:fillRect/>
            </a:stretch>
          </a:blipFill>
        </p:spPr>
        <p:txBody>
          <a:bodyPr/>
          <a:lstStyle/>
          <a:p>
            <a:endParaRPr lang="en-IN"/>
          </a:p>
        </p:txBody>
      </p:sp>
      <p:sp>
        <p:nvSpPr>
          <p:cNvPr id="5" name="Freeform 5"/>
          <p:cNvSpPr/>
          <p:nvPr/>
        </p:nvSpPr>
        <p:spPr>
          <a:xfrm rot="4585069">
            <a:off x="3675897" y="-2089770"/>
            <a:ext cx="2789859" cy="4490718"/>
          </a:xfrm>
          <a:custGeom>
            <a:avLst/>
            <a:gdLst/>
            <a:ahLst/>
            <a:cxnLst/>
            <a:rect l="l" t="t" r="r" b="b"/>
            <a:pathLst>
              <a:path w="2789859" h="4490718">
                <a:moveTo>
                  <a:pt x="0" y="0"/>
                </a:moveTo>
                <a:lnTo>
                  <a:pt x="2789859" y="0"/>
                </a:lnTo>
                <a:lnTo>
                  <a:pt x="2789859" y="4490718"/>
                </a:lnTo>
                <a:lnTo>
                  <a:pt x="0" y="4490718"/>
                </a:lnTo>
                <a:lnTo>
                  <a:pt x="0" y="0"/>
                </a:lnTo>
                <a:close/>
              </a:path>
            </a:pathLst>
          </a:custGeom>
          <a:blipFill>
            <a:blip r:embed="rId5"/>
            <a:stretch>
              <a:fillRect/>
            </a:stretch>
          </a:blipFill>
        </p:spPr>
        <p:txBody>
          <a:bodyPr/>
          <a:lstStyle/>
          <a:p>
            <a:endParaRPr lang="en-IN" dirty="0"/>
          </a:p>
        </p:txBody>
      </p:sp>
      <p:sp>
        <p:nvSpPr>
          <p:cNvPr id="6" name="Freeform 6"/>
          <p:cNvSpPr/>
          <p:nvPr/>
        </p:nvSpPr>
        <p:spPr>
          <a:xfrm rot="-5400000">
            <a:off x="15408962" y="7573336"/>
            <a:ext cx="3520641" cy="2847318"/>
          </a:xfrm>
          <a:custGeom>
            <a:avLst/>
            <a:gdLst/>
            <a:ahLst/>
            <a:cxnLst/>
            <a:rect l="l" t="t" r="r" b="b"/>
            <a:pathLst>
              <a:path w="3520641" h="2847318">
                <a:moveTo>
                  <a:pt x="0" y="0"/>
                </a:moveTo>
                <a:lnTo>
                  <a:pt x="3520640" y="0"/>
                </a:lnTo>
                <a:lnTo>
                  <a:pt x="3520640" y="2847318"/>
                </a:lnTo>
                <a:lnTo>
                  <a:pt x="0" y="2847318"/>
                </a:lnTo>
                <a:lnTo>
                  <a:pt x="0" y="0"/>
                </a:lnTo>
                <a:close/>
              </a:path>
            </a:pathLst>
          </a:custGeom>
          <a:blipFill>
            <a:blip r:embed="rId6"/>
            <a:stretch>
              <a:fillRect/>
            </a:stretch>
          </a:blipFill>
        </p:spPr>
        <p:txBody>
          <a:bodyPr/>
          <a:lstStyle/>
          <a:p>
            <a:endParaRPr lang="en-IN"/>
          </a:p>
        </p:txBody>
      </p:sp>
      <p:sp>
        <p:nvSpPr>
          <p:cNvPr id="7" name="Freeform 7"/>
          <p:cNvSpPr/>
          <p:nvPr/>
        </p:nvSpPr>
        <p:spPr>
          <a:xfrm>
            <a:off x="9845614" y="-2790553"/>
            <a:ext cx="3909779" cy="4278828"/>
          </a:xfrm>
          <a:custGeom>
            <a:avLst/>
            <a:gdLst/>
            <a:ahLst/>
            <a:cxnLst/>
            <a:rect l="l" t="t" r="r" b="b"/>
            <a:pathLst>
              <a:path w="3909779" h="4278828">
                <a:moveTo>
                  <a:pt x="0" y="0"/>
                </a:moveTo>
                <a:lnTo>
                  <a:pt x="3909779" y="0"/>
                </a:lnTo>
                <a:lnTo>
                  <a:pt x="3909779" y="4278828"/>
                </a:lnTo>
                <a:lnTo>
                  <a:pt x="0" y="4278828"/>
                </a:lnTo>
                <a:lnTo>
                  <a:pt x="0" y="0"/>
                </a:lnTo>
                <a:close/>
              </a:path>
            </a:pathLst>
          </a:custGeom>
          <a:blipFill>
            <a:blip r:embed="rId7"/>
            <a:stretch>
              <a:fillRect/>
            </a:stretch>
          </a:blipFill>
        </p:spPr>
        <p:txBody>
          <a:bodyPr/>
          <a:lstStyle/>
          <a:p>
            <a:endParaRPr lang="en-IN"/>
          </a:p>
        </p:txBody>
      </p:sp>
      <p:sp>
        <p:nvSpPr>
          <p:cNvPr id="8" name="Freeform 8"/>
          <p:cNvSpPr/>
          <p:nvPr/>
        </p:nvSpPr>
        <p:spPr>
          <a:xfrm>
            <a:off x="16856536" y="3924699"/>
            <a:ext cx="4493241" cy="3173351"/>
          </a:xfrm>
          <a:custGeom>
            <a:avLst/>
            <a:gdLst/>
            <a:ahLst/>
            <a:cxnLst/>
            <a:rect l="l" t="t" r="r" b="b"/>
            <a:pathLst>
              <a:path w="4493241" h="3173351">
                <a:moveTo>
                  <a:pt x="0" y="0"/>
                </a:moveTo>
                <a:lnTo>
                  <a:pt x="4493241" y="0"/>
                </a:lnTo>
                <a:lnTo>
                  <a:pt x="4493241" y="3173351"/>
                </a:lnTo>
                <a:lnTo>
                  <a:pt x="0" y="3173351"/>
                </a:lnTo>
                <a:lnTo>
                  <a:pt x="0" y="0"/>
                </a:lnTo>
                <a:close/>
              </a:path>
            </a:pathLst>
          </a:custGeom>
          <a:blipFill>
            <a:blip r:embed="rId8"/>
            <a:stretch>
              <a:fillRect/>
            </a:stretch>
          </a:blipFill>
        </p:spPr>
        <p:txBody>
          <a:bodyPr/>
          <a:lstStyle/>
          <a:p>
            <a:endParaRPr lang="en-IN"/>
          </a:p>
        </p:txBody>
      </p:sp>
      <p:sp>
        <p:nvSpPr>
          <p:cNvPr id="9" name="Freeform 9"/>
          <p:cNvSpPr/>
          <p:nvPr/>
        </p:nvSpPr>
        <p:spPr>
          <a:xfrm>
            <a:off x="-966875" y="5674288"/>
            <a:ext cx="2360822" cy="4475491"/>
          </a:xfrm>
          <a:custGeom>
            <a:avLst/>
            <a:gdLst/>
            <a:ahLst/>
            <a:cxnLst/>
            <a:rect l="l" t="t" r="r" b="b"/>
            <a:pathLst>
              <a:path w="2360822" h="4475491">
                <a:moveTo>
                  <a:pt x="0" y="0"/>
                </a:moveTo>
                <a:lnTo>
                  <a:pt x="2360822" y="0"/>
                </a:lnTo>
                <a:lnTo>
                  <a:pt x="2360822" y="4475491"/>
                </a:lnTo>
                <a:lnTo>
                  <a:pt x="0" y="4475491"/>
                </a:lnTo>
                <a:lnTo>
                  <a:pt x="0" y="0"/>
                </a:lnTo>
                <a:close/>
              </a:path>
            </a:pathLst>
          </a:custGeom>
          <a:blipFill>
            <a:blip r:embed="rId9"/>
            <a:stretch>
              <a:fillRect/>
            </a:stretch>
          </a:blipFill>
        </p:spPr>
        <p:txBody>
          <a:bodyPr/>
          <a:lstStyle/>
          <a:p>
            <a:endParaRPr lang="en-IN"/>
          </a:p>
        </p:txBody>
      </p:sp>
      <p:sp>
        <p:nvSpPr>
          <p:cNvPr id="10" name="Freeform 10"/>
          <p:cNvSpPr/>
          <p:nvPr/>
        </p:nvSpPr>
        <p:spPr>
          <a:xfrm>
            <a:off x="-792921" y="2195821"/>
            <a:ext cx="2297373" cy="3507439"/>
          </a:xfrm>
          <a:custGeom>
            <a:avLst/>
            <a:gdLst/>
            <a:ahLst/>
            <a:cxnLst/>
            <a:rect l="l" t="t" r="r" b="b"/>
            <a:pathLst>
              <a:path w="2297373" h="3507439">
                <a:moveTo>
                  <a:pt x="0" y="0"/>
                </a:moveTo>
                <a:lnTo>
                  <a:pt x="2297373" y="0"/>
                </a:lnTo>
                <a:lnTo>
                  <a:pt x="2297373" y="3507440"/>
                </a:lnTo>
                <a:lnTo>
                  <a:pt x="0" y="3507440"/>
                </a:lnTo>
                <a:lnTo>
                  <a:pt x="0" y="0"/>
                </a:lnTo>
                <a:close/>
              </a:path>
            </a:pathLst>
          </a:custGeom>
          <a:blipFill>
            <a:blip r:embed="rId10"/>
            <a:stretch>
              <a:fillRect/>
            </a:stretch>
          </a:blipFill>
        </p:spPr>
        <p:txBody>
          <a:bodyPr/>
          <a:lstStyle/>
          <a:p>
            <a:endParaRPr lang="en-IN"/>
          </a:p>
        </p:txBody>
      </p:sp>
      <p:sp>
        <p:nvSpPr>
          <p:cNvPr id="11" name="Freeform 11"/>
          <p:cNvSpPr/>
          <p:nvPr/>
        </p:nvSpPr>
        <p:spPr>
          <a:xfrm>
            <a:off x="-517581" y="-1253553"/>
            <a:ext cx="3215450" cy="4122372"/>
          </a:xfrm>
          <a:custGeom>
            <a:avLst/>
            <a:gdLst/>
            <a:ahLst/>
            <a:cxnLst/>
            <a:rect l="l" t="t" r="r" b="b"/>
            <a:pathLst>
              <a:path w="3215450" h="4122372">
                <a:moveTo>
                  <a:pt x="0" y="0"/>
                </a:moveTo>
                <a:lnTo>
                  <a:pt x="3215450" y="0"/>
                </a:lnTo>
                <a:lnTo>
                  <a:pt x="3215450" y="4122372"/>
                </a:lnTo>
                <a:lnTo>
                  <a:pt x="0" y="4122372"/>
                </a:lnTo>
                <a:lnTo>
                  <a:pt x="0" y="0"/>
                </a:lnTo>
                <a:close/>
              </a:path>
            </a:pathLst>
          </a:custGeom>
          <a:blipFill>
            <a:blip r:embed="rId11"/>
            <a:stretch>
              <a:fillRect/>
            </a:stretch>
          </a:blipFill>
        </p:spPr>
        <p:txBody>
          <a:bodyPr/>
          <a:lstStyle/>
          <a:p>
            <a:endParaRPr lang="en-IN"/>
          </a:p>
        </p:txBody>
      </p:sp>
      <p:sp>
        <p:nvSpPr>
          <p:cNvPr id="12" name="Freeform 12"/>
          <p:cNvSpPr/>
          <p:nvPr/>
        </p:nvSpPr>
        <p:spPr>
          <a:xfrm>
            <a:off x="-966875" y="8509480"/>
            <a:ext cx="5501028" cy="3555039"/>
          </a:xfrm>
          <a:custGeom>
            <a:avLst/>
            <a:gdLst/>
            <a:ahLst/>
            <a:cxnLst/>
            <a:rect l="l" t="t" r="r" b="b"/>
            <a:pathLst>
              <a:path w="5501028" h="3555039">
                <a:moveTo>
                  <a:pt x="0" y="0"/>
                </a:moveTo>
                <a:lnTo>
                  <a:pt x="5501028" y="0"/>
                </a:lnTo>
                <a:lnTo>
                  <a:pt x="5501028" y="3555040"/>
                </a:lnTo>
                <a:lnTo>
                  <a:pt x="0" y="3555040"/>
                </a:lnTo>
                <a:lnTo>
                  <a:pt x="0" y="0"/>
                </a:lnTo>
                <a:close/>
              </a:path>
            </a:pathLst>
          </a:custGeom>
          <a:blipFill>
            <a:blip r:embed="rId12"/>
            <a:stretch>
              <a:fillRect/>
            </a:stretch>
          </a:blipFill>
        </p:spPr>
        <p:txBody>
          <a:bodyPr/>
          <a:lstStyle/>
          <a:p>
            <a:endParaRPr lang="en-IN"/>
          </a:p>
        </p:txBody>
      </p:sp>
      <p:sp>
        <p:nvSpPr>
          <p:cNvPr id="13" name="Freeform 13"/>
          <p:cNvSpPr/>
          <p:nvPr/>
        </p:nvSpPr>
        <p:spPr>
          <a:xfrm>
            <a:off x="3918579" y="8509480"/>
            <a:ext cx="4378799" cy="2205820"/>
          </a:xfrm>
          <a:custGeom>
            <a:avLst/>
            <a:gdLst/>
            <a:ahLst/>
            <a:cxnLst/>
            <a:rect l="l" t="t" r="r" b="b"/>
            <a:pathLst>
              <a:path w="4378799" h="2205820">
                <a:moveTo>
                  <a:pt x="0" y="0"/>
                </a:moveTo>
                <a:lnTo>
                  <a:pt x="4378799" y="0"/>
                </a:lnTo>
                <a:lnTo>
                  <a:pt x="4378799" y="2205820"/>
                </a:lnTo>
                <a:lnTo>
                  <a:pt x="0" y="2205820"/>
                </a:lnTo>
                <a:lnTo>
                  <a:pt x="0" y="0"/>
                </a:lnTo>
                <a:close/>
              </a:path>
            </a:pathLst>
          </a:custGeom>
          <a:blipFill>
            <a:blip r:embed="rId13"/>
            <a:stretch>
              <a:fillRect/>
            </a:stretch>
          </a:blipFill>
        </p:spPr>
        <p:txBody>
          <a:bodyPr/>
          <a:lstStyle/>
          <a:p>
            <a:endParaRPr lang="en-IN"/>
          </a:p>
        </p:txBody>
      </p:sp>
      <p:sp>
        <p:nvSpPr>
          <p:cNvPr id="14" name="Freeform 14"/>
          <p:cNvSpPr/>
          <p:nvPr/>
        </p:nvSpPr>
        <p:spPr>
          <a:xfrm>
            <a:off x="8113468" y="8297254"/>
            <a:ext cx="3948319" cy="2985916"/>
          </a:xfrm>
          <a:custGeom>
            <a:avLst/>
            <a:gdLst/>
            <a:ahLst/>
            <a:cxnLst/>
            <a:rect l="l" t="t" r="r" b="b"/>
            <a:pathLst>
              <a:path w="3948319" h="2985916">
                <a:moveTo>
                  <a:pt x="0" y="0"/>
                </a:moveTo>
                <a:lnTo>
                  <a:pt x="3948319" y="0"/>
                </a:lnTo>
                <a:lnTo>
                  <a:pt x="3948319" y="2985917"/>
                </a:lnTo>
                <a:lnTo>
                  <a:pt x="0" y="2985917"/>
                </a:lnTo>
                <a:lnTo>
                  <a:pt x="0" y="0"/>
                </a:lnTo>
                <a:close/>
              </a:path>
            </a:pathLst>
          </a:custGeom>
          <a:blipFill>
            <a:blip r:embed="rId14"/>
            <a:stretch>
              <a:fillRect/>
            </a:stretch>
          </a:blipFill>
        </p:spPr>
        <p:txBody>
          <a:bodyPr/>
          <a:lstStyle/>
          <a:p>
            <a:endParaRPr lang="en-IN"/>
          </a:p>
        </p:txBody>
      </p:sp>
      <p:sp>
        <p:nvSpPr>
          <p:cNvPr id="15" name="Freeform 15"/>
          <p:cNvSpPr/>
          <p:nvPr/>
        </p:nvSpPr>
        <p:spPr>
          <a:xfrm>
            <a:off x="11853682" y="8733496"/>
            <a:ext cx="3920515" cy="3107008"/>
          </a:xfrm>
          <a:custGeom>
            <a:avLst/>
            <a:gdLst/>
            <a:ahLst/>
            <a:cxnLst/>
            <a:rect l="l" t="t" r="r" b="b"/>
            <a:pathLst>
              <a:path w="3920515" h="3107008">
                <a:moveTo>
                  <a:pt x="0" y="0"/>
                </a:moveTo>
                <a:lnTo>
                  <a:pt x="3920515" y="0"/>
                </a:lnTo>
                <a:lnTo>
                  <a:pt x="3920515" y="3107008"/>
                </a:lnTo>
                <a:lnTo>
                  <a:pt x="0" y="3107008"/>
                </a:lnTo>
                <a:lnTo>
                  <a:pt x="0" y="0"/>
                </a:lnTo>
                <a:close/>
              </a:path>
            </a:pathLst>
          </a:custGeom>
          <a:blipFill>
            <a:blip r:embed="rId15"/>
            <a:stretch>
              <a:fillRect/>
            </a:stretch>
          </a:blipFill>
        </p:spPr>
        <p:txBody>
          <a:bodyPr/>
          <a:lstStyle/>
          <a:p>
            <a:endParaRPr lang="en-IN"/>
          </a:p>
        </p:txBody>
      </p:sp>
      <p:sp>
        <p:nvSpPr>
          <p:cNvPr id="16" name="Freeform 16"/>
          <p:cNvSpPr/>
          <p:nvPr/>
        </p:nvSpPr>
        <p:spPr>
          <a:xfrm rot="-2047963">
            <a:off x="3157056" y="3718072"/>
            <a:ext cx="1523045" cy="1387356"/>
          </a:xfrm>
          <a:custGeom>
            <a:avLst/>
            <a:gdLst/>
            <a:ahLst/>
            <a:cxnLst/>
            <a:rect l="l" t="t" r="r" b="b"/>
            <a:pathLst>
              <a:path w="1523045" h="1387356">
                <a:moveTo>
                  <a:pt x="0" y="0"/>
                </a:moveTo>
                <a:lnTo>
                  <a:pt x="1523046" y="0"/>
                </a:lnTo>
                <a:lnTo>
                  <a:pt x="1523046" y="1387355"/>
                </a:lnTo>
                <a:lnTo>
                  <a:pt x="0" y="1387355"/>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17" name="Freeform 17"/>
          <p:cNvSpPr/>
          <p:nvPr/>
        </p:nvSpPr>
        <p:spPr>
          <a:xfrm rot="8879954">
            <a:off x="14065820" y="4980610"/>
            <a:ext cx="1523045" cy="1387356"/>
          </a:xfrm>
          <a:custGeom>
            <a:avLst/>
            <a:gdLst/>
            <a:ahLst/>
            <a:cxnLst/>
            <a:rect l="l" t="t" r="r" b="b"/>
            <a:pathLst>
              <a:path w="1523045" h="1387356">
                <a:moveTo>
                  <a:pt x="0" y="0"/>
                </a:moveTo>
                <a:lnTo>
                  <a:pt x="1523045" y="0"/>
                </a:lnTo>
                <a:lnTo>
                  <a:pt x="1523045" y="1387356"/>
                </a:lnTo>
                <a:lnTo>
                  <a:pt x="0" y="1387356"/>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18" name="Freeform 18"/>
          <p:cNvSpPr/>
          <p:nvPr/>
        </p:nvSpPr>
        <p:spPr>
          <a:xfrm rot="-4038051">
            <a:off x="13068783" y="2077272"/>
            <a:ext cx="2114540" cy="1940091"/>
          </a:xfrm>
          <a:custGeom>
            <a:avLst/>
            <a:gdLst/>
            <a:ahLst/>
            <a:cxnLst/>
            <a:rect l="l" t="t" r="r" b="b"/>
            <a:pathLst>
              <a:path w="2114540" h="1940091">
                <a:moveTo>
                  <a:pt x="0" y="0"/>
                </a:moveTo>
                <a:lnTo>
                  <a:pt x="2114540" y="0"/>
                </a:lnTo>
                <a:lnTo>
                  <a:pt x="2114540" y="1940091"/>
                </a:lnTo>
                <a:lnTo>
                  <a:pt x="0" y="1940091"/>
                </a:lnTo>
                <a:lnTo>
                  <a:pt x="0" y="0"/>
                </a:lnTo>
                <a:close/>
              </a:path>
            </a:pathLst>
          </a:custGeom>
          <a:blipFill>
            <a:blip r:embed="rId18"/>
            <a:stretch>
              <a:fillRect/>
            </a:stretch>
          </a:blipFill>
        </p:spPr>
        <p:txBody>
          <a:bodyPr/>
          <a:lstStyle/>
          <a:p>
            <a:endParaRPr lang="en-IN"/>
          </a:p>
        </p:txBody>
      </p:sp>
      <p:sp>
        <p:nvSpPr>
          <p:cNvPr id="19" name="Freeform 19"/>
          <p:cNvSpPr/>
          <p:nvPr/>
        </p:nvSpPr>
        <p:spPr>
          <a:xfrm rot="-3926957">
            <a:off x="7369813" y="-2353347"/>
            <a:ext cx="3475850" cy="4194087"/>
          </a:xfrm>
          <a:custGeom>
            <a:avLst/>
            <a:gdLst/>
            <a:ahLst/>
            <a:cxnLst/>
            <a:rect l="l" t="t" r="r" b="b"/>
            <a:pathLst>
              <a:path w="3475850" h="4194087">
                <a:moveTo>
                  <a:pt x="0" y="0"/>
                </a:moveTo>
                <a:lnTo>
                  <a:pt x="3475850" y="0"/>
                </a:lnTo>
                <a:lnTo>
                  <a:pt x="3475850" y="4194088"/>
                </a:lnTo>
                <a:lnTo>
                  <a:pt x="0" y="4194088"/>
                </a:lnTo>
                <a:lnTo>
                  <a:pt x="0" y="0"/>
                </a:lnTo>
                <a:close/>
              </a:path>
            </a:pathLst>
          </a:custGeom>
          <a:blipFill>
            <a:blip r:embed="rId19"/>
            <a:stretch>
              <a:fillRect/>
            </a:stretch>
          </a:blipFill>
        </p:spPr>
        <p:txBody>
          <a:bodyPr/>
          <a:lstStyle/>
          <a:p>
            <a:endParaRPr lang="en-IN"/>
          </a:p>
        </p:txBody>
      </p:sp>
      <p:sp>
        <p:nvSpPr>
          <p:cNvPr id="20" name="TextBox 20"/>
          <p:cNvSpPr txBox="1"/>
          <p:nvPr/>
        </p:nvSpPr>
        <p:spPr>
          <a:xfrm>
            <a:off x="4938153" y="4088219"/>
            <a:ext cx="8875787" cy="1680084"/>
          </a:xfrm>
          <a:prstGeom prst="rect">
            <a:avLst/>
          </a:prstGeom>
        </p:spPr>
        <p:txBody>
          <a:bodyPr lIns="0" tIns="0" rIns="0" bIns="0" rtlCol="0" anchor="t">
            <a:spAutoFit/>
          </a:bodyPr>
          <a:lstStyle/>
          <a:p>
            <a:pPr algn="ctr">
              <a:lnSpc>
                <a:spcPts val="13487"/>
              </a:lnSpc>
            </a:pPr>
            <a:r>
              <a:rPr lang="en-US" sz="10620" dirty="0">
                <a:solidFill>
                  <a:srgbClr val="4B261F"/>
                </a:solidFill>
                <a:latin typeface="Shadows Into Light Two"/>
              </a:rPr>
              <a:t>SAFAR SAATHI</a:t>
            </a:r>
          </a:p>
        </p:txBody>
      </p:sp>
      <p:sp>
        <p:nvSpPr>
          <p:cNvPr id="21" name="TextBox 21"/>
          <p:cNvSpPr txBox="1"/>
          <p:nvPr/>
        </p:nvSpPr>
        <p:spPr>
          <a:xfrm>
            <a:off x="10624011" y="7781544"/>
            <a:ext cx="4203331" cy="515710"/>
          </a:xfrm>
          <a:prstGeom prst="rect">
            <a:avLst/>
          </a:prstGeom>
        </p:spPr>
        <p:txBody>
          <a:bodyPr lIns="0" tIns="0" rIns="0" bIns="0" rtlCol="0" anchor="t">
            <a:spAutoFit/>
          </a:bodyPr>
          <a:lstStyle/>
          <a:p>
            <a:pPr algn="ctr">
              <a:lnSpc>
                <a:spcPts val="4072"/>
              </a:lnSpc>
              <a:spcBef>
                <a:spcPct val="0"/>
              </a:spcBef>
            </a:pPr>
            <a:r>
              <a:rPr lang="en-US" sz="3206">
                <a:solidFill>
                  <a:srgbClr val="4B261F"/>
                </a:solidFill>
                <a:latin typeface="Shadows Into Light Two"/>
              </a:rPr>
              <a:t>Presented by Octagram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25" fill="hold">
                                          <p:stCondLst>
                                            <p:cond delay="0"/>
                                          </p:stCondLst>
                                        </p:cTn>
                                        <p:tgtEl>
                                          <p:spTgt spid="11"/>
                                        </p:tgtEl>
                                        <p:attrNameLst>
                                          <p:attrName>r</p:attrName>
                                        </p:attrNameLst>
                                      </p:cBhvr>
                                    </p:animRot>
                                    <p:animRot by="-240000">
                                      <p:cBhvr>
                                        <p:cTn id="7" dur="250" fill="hold">
                                          <p:stCondLst>
                                            <p:cond delay="250"/>
                                          </p:stCondLst>
                                        </p:cTn>
                                        <p:tgtEl>
                                          <p:spTgt spid="11"/>
                                        </p:tgtEl>
                                        <p:attrNameLst>
                                          <p:attrName>r</p:attrName>
                                        </p:attrNameLst>
                                      </p:cBhvr>
                                    </p:animRot>
                                    <p:animRot by="240000">
                                      <p:cBhvr>
                                        <p:cTn id="8" dur="250" fill="hold">
                                          <p:stCondLst>
                                            <p:cond delay="500"/>
                                          </p:stCondLst>
                                        </p:cTn>
                                        <p:tgtEl>
                                          <p:spTgt spid="11"/>
                                        </p:tgtEl>
                                        <p:attrNameLst>
                                          <p:attrName>r</p:attrName>
                                        </p:attrNameLst>
                                      </p:cBhvr>
                                    </p:animRot>
                                    <p:animRot by="-240000">
                                      <p:cBhvr>
                                        <p:cTn id="9" dur="250" fill="hold">
                                          <p:stCondLst>
                                            <p:cond delay="750"/>
                                          </p:stCondLst>
                                        </p:cTn>
                                        <p:tgtEl>
                                          <p:spTgt spid="11"/>
                                        </p:tgtEl>
                                        <p:attrNameLst>
                                          <p:attrName>r</p:attrName>
                                        </p:attrNameLst>
                                      </p:cBhvr>
                                    </p:animRot>
                                    <p:animRot by="120000">
                                      <p:cBhvr>
                                        <p:cTn id="10" dur="250" fill="hold">
                                          <p:stCondLst>
                                            <p:cond delay="1000"/>
                                          </p:stCondLst>
                                        </p:cTn>
                                        <p:tgtEl>
                                          <p:spTgt spid="11"/>
                                        </p:tgtEl>
                                        <p:attrNameLst>
                                          <p:attrName>r</p:attrName>
                                        </p:attrNameLst>
                                      </p:cBhvr>
                                    </p:animRot>
                                  </p:childTnLst>
                                </p:cTn>
                              </p:par>
                              <p:par>
                                <p:cTn id="11" presetID="32" presetClass="emph" presetSubtype="0" fill="hold" grpId="0" nodeType="withEffect">
                                  <p:stCondLst>
                                    <p:cond delay="0"/>
                                  </p:stCondLst>
                                  <p:childTnLst>
                                    <p:animRot by="120000">
                                      <p:cBhvr>
                                        <p:cTn id="12" dur="125" fill="hold">
                                          <p:stCondLst>
                                            <p:cond delay="0"/>
                                          </p:stCondLst>
                                        </p:cTn>
                                        <p:tgtEl>
                                          <p:spTgt spid="10"/>
                                        </p:tgtEl>
                                        <p:attrNameLst>
                                          <p:attrName>r</p:attrName>
                                        </p:attrNameLst>
                                      </p:cBhvr>
                                    </p:animRot>
                                    <p:animRot by="-240000">
                                      <p:cBhvr>
                                        <p:cTn id="13" dur="250" fill="hold">
                                          <p:stCondLst>
                                            <p:cond delay="250"/>
                                          </p:stCondLst>
                                        </p:cTn>
                                        <p:tgtEl>
                                          <p:spTgt spid="10"/>
                                        </p:tgtEl>
                                        <p:attrNameLst>
                                          <p:attrName>r</p:attrName>
                                        </p:attrNameLst>
                                      </p:cBhvr>
                                    </p:animRot>
                                    <p:animRot by="240000">
                                      <p:cBhvr>
                                        <p:cTn id="14" dur="250" fill="hold">
                                          <p:stCondLst>
                                            <p:cond delay="500"/>
                                          </p:stCondLst>
                                        </p:cTn>
                                        <p:tgtEl>
                                          <p:spTgt spid="10"/>
                                        </p:tgtEl>
                                        <p:attrNameLst>
                                          <p:attrName>r</p:attrName>
                                        </p:attrNameLst>
                                      </p:cBhvr>
                                    </p:animRot>
                                    <p:animRot by="-240000">
                                      <p:cBhvr>
                                        <p:cTn id="15" dur="250" fill="hold">
                                          <p:stCondLst>
                                            <p:cond delay="750"/>
                                          </p:stCondLst>
                                        </p:cTn>
                                        <p:tgtEl>
                                          <p:spTgt spid="10"/>
                                        </p:tgtEl>
                                        <p:attrNameLst>
                                          <p:attrName>r</p:attrName>
                                        </p:attrNameLst>
                                      </p:cBhvr>
                                    </p:animRot>
                                    <p:animRot by="120000">
                                      <p:cBhvr>
                                        <p:cTn id="16" dur="250" fill="hold">
                                          <p:stCondLst>
                                            <p:cond delay="1000"/>
                                          </p:stCondLst>
                                        </p:cTn>
                                        <p:tgtEl>
                                          <p:spTgt spid="10"/>
                                        </p:tgtEl>
                                        <p:attrNameLst>
                                          <p:attrName>r</p:attrName>
                                        </p:attrNameLst>
                                      </p:cBhvr>
                                    </p:animRot>
                                  </p:childTnLst>
                                </p:cTn>
                              </p:par>
                              <p:par>
                                <p:cTn id="17" presetID="32" presetClass="emph" presetSubtype="0" fill="hold" grpId="0" nodeType="withEffect">
                                  <p:stCondLst>
                                    <p:cond delay="0"/>
                                  </p:stCondLst>
                                  <p:childTnLst>
                                    <p:animRot by="120000">
                                      <p:cBhvr>
                                        <p:cTn id="18" dur="125" fill="hold">
                                          <p:stCondLst>
                                            <p:cond delay="0"/>
                                          </p:stCondLst>
                                        </p:cTn>
                                        <p:tgtEl>
                                          <p:spTgt spid="9"/>
                                        </p:tgtEl>
                                        <p:attrNameLst>
                                          <p:attrName>r</p:attrName>
                                        </p:attrNameLst>
                                      </p:cBhvr>
                                    </p:animRot>
                                    <p:animRot by="-240000">
                                      <p:cBhvr>
                                        <p:cTn id="19" dur="250" fill="hold">
                                          <p:stCondLst>
                                            <p:cond delay="250"/>
                                          </p:stCondLst>
                                        </p:cTn>
                                        <p:tgtEl>
                                          <p:spTgt spid="9"/>
                                        </p:tgtEl>
                                        <p:attrNameLst>
                                          <p:attrName>r</p:attrName>
                                        </p:attrNameLst>
                                      </p:cBhvr>
                                    </p:animRot>
                                    <p:animRot by="240000">
                                      <p:cBhvr>
                                        <p:cTn id="20" dur="250" fill="hold">
                                          <p:stCondLst>
                                            <p:cond delay="500"/>
                                          </p:stCondLst>
                                        </p:cTn>
                                        <p:tgtEl>
                                          <p:spTgt spid="9"/>
                                        </p:tgtEl>
                                        <p:attrNameLst>
                                          <p:attrName>r</p:attrName>
                                        </p:attrNameLst>
                                      </p:cBhvr>
                                    </p:animRot>
                                    <p:animRot by="-240000">
                                      <p:cBhvr>
                                        <p:cTn id="21" dur="250" fill="hold">
                                          <p:stCondLst>
                                            <p:cond delay="750"/>
                                          </p:stCondLst>
                                        </p:cTn>
                                        <p:tgtEl>
                                          <p:spTgt spid="9"/>
                                        </p:tgtEl>
                                        <p:attrNameLst>
                                          <p:attrName>r</p:attrName>
                                        </p:attrNameLst>
                                      </p:cBhvr>
                                    </p:animRot>
                                    <p:animRot by="120000">
                                      <p:cBhvr>
                                        <p:cTn id="22" dur="250" fill="hold">
                                          <p:stCondLst>
                                            <p:cond delay="1000"/>
                                          </p:stCondLst>
                                        </p:cTn>
                                        <p:tgtEl>
                                          <p:spTgt spid="9"/>
                                        </p:tgtEl>
                                        <p:attrNameLst>
                                          <p:attrName>r</p:attrName>
                                        </p:attrNameLst>
                                      </p:cBhvr>
                                    </p:animRot>
                                  </p:childTnLst>
                                </p:cTn>
                              </p:par>
                              <p:par>
                                <p:cTn id="23" presetID="32" presetClass="emph" presetSubtype="0" fill="hold" grpId="0" nodeType="withEffect">
                                  <p:stCondLst>
                                    <p:cond delay="0"/>
                                  </p:stCondLst>
                                  <p:childTnLst>
                                    <p:animRot by="120000">
                                      <p:cBhvr>
                                        <p:cTn id="24" dur="125" fill="hold">
                                          <p:stCondLst>
                                            <p:cond delay="0"/>
                                          </p:stCondLst>
                                        </p:cTn>
                                        <p:tgtEl>
                                          <p:spTgt spid="12"/>
                                        </p:tgtEl>
                                        <p:attrNameLst>
                                          <p:attrName>r</p:attrName>
                                        </p:attrNameLst>
                                      </p:cBhvr>
                                    </p:animRot>
                                    <p:animRot by="-240000">
                                      <p:cBhvr>
                                        <p:cTn id="25" dur="250" fill="hold">
                                          <p:stCondLst>
                                            <p:cond delay="250"/>
                                          </p:stCondLst>
                                        </p:cTn>
                                        <p:tgtEl>
                                          <p:spTgt spid="12"/>
                                        </p:tgtEl>
                                        <p:attrNameLst>
                                          <p:attrName>r</p:attrName>
                                        </p:attrNameLst>
                                      </p:cBhvr>
                                    </p:animRot>
                                    <p:animRot by="240000">
                                      <p:cBhvr>
                                        <p:cTn id="26" dur="250" fill="hold">
                                          <p:stCondLst>
                                            <p:cond delay="500"/>
                                          </p:stCondLst>
                                        </p:cTn>
                                        <p:tgtEl>
                                          <p:spTgt spid="12"/>
                                        </p:tgtEl>
                                        <p:attrNameLst>
                                          <p:attrName>r</p:attrName>
                                        </p:attrNameLst>
                                      </p:cBhvr>
                                    </p:animRot>
                                    <p:animRot by="-240000">
                                      <p:cBhvr>
                                        <p:cTn id="27" dur="250" fill="hold">
                                          <p:stCondLst>
                                            <p:cond delay="750"/>
                                          </p:stCondLst>
                                        </p:cTn>
                                        <p:tgtEl>
                                          <p:spTgt spid="12"/>
                                        </p:tgtEl>
                                        <p:attrNameLst>
                                          <p:attrName>r</p:attrName>
                                        </p:attrNameLst>
                                      </p:cBhvr>
                                    </p:animRot>
                                    <p:animRot by="120000">
                                      <p:cBhvr>
                                        <p:cTn id="28" dur="250" fill="hold">
                                          <p:stCondLst>
                                            <p:cond delay="1000"/>
                                          </p:stCondLst>
                                        </p:cTn>
                                        <p:tgtEl>
                                          <p:spTgt spid="12"/>
                                        </p:tgtEl>
                                        <p:attrNameLst>
                                          <p:attrName>r</p:attrName>
                                        </p:attrNameLst>
                                      </p:cBhvr>
                                    </p:animRot>
                                  </p:childTnLst>
                                </p:cTn>
                              </p:par>
                              <p:par>
                                <p:cTn id="29" presetID="32" presetClass="emph" presetSubtype="0" fill="hold" grpId="0" nodeType="withEffect">
                                  <p:stCondLst>
                                    <p:cond delay="0"/>
                                  </p:stCondLst>
                                  <p:childTnLst>
                                    <p:animRot by="120000">
                                      <p:cBhvr>
                                        <p:cTn id="30" dur="125" fill="hold">
                                          <p:stCondLst>
                                            <p:cond delay="0"/>
                                          </p:stCondLst>
                                        </p:cTn>
                                        <p:tgtEl>
                                          <p:spTgt spid="13"/>
                                        </p:tgtEl>
                                        <p:attrNameLst>
                                          <p:attrName>r</p:attrName>
                                        </p:attrNameLst>
                                      </p:cBhvr>
                                    </p:animRot>
                                    <p:animRot by="-240000">
                                      <p:cBhvr>
                                        <p:cTn id="31" dur="250" fill="hold">
                                          <p:stCondLst>
                                            <p:cond delay="250"/>
                                          </p:stCondLst>
                                        </p:cTn>
                                        <p:tgtEl>
                                          <p:spTgt spid="13"/>
                                        </p:tgtEl>
                                        <p:attrNameLst>
                                          <p:attrName>r</p:attrName>
                                        </p:attrNameLst>
                                      </p:cBhvr>
                                    </p:animRot>
                                    <p:animRot by="240000">
                                      <p:cBhvr>
                                        <p:cTn id="32" dur="250" fill="hold">
                                          <p:stCondLst>
                                            <p:cond delay="500"/>
                                          </p:stCondLst>
                                        </p:cTn>
                                        <p:tgtEl>
                                          <p:spTgt spid="13"/>
                                        </p:tgtEl>
                                        <p:attrNameLst>
                                          <p:attrName>r</p:attrName>
                                        </p:attrNameLst>
                                      </p:cBhvr>
                                    </p:animRot>
                                    <p:animRot by="-240000">
                                      <p:cBhvr>
                                        <p:cTn id="33" dur="250" fill="hold">
                                          <p:stCondLst>
                                            <p:cond delay="750"/>
                                          </p:stCondLst>
                                        </p:cTn>
                                        <p:tgtEl>
                                          <p:spTgt spid="13"/>
                                        </p:tgtEl>
                                        <p:attrNameLst>
                                          <p:attrName>r</p:attrName>
                                        </p:attrNameLst>
                                      </p:cBhvr>
                                    </p:animRot>
                                    <p:animRot by="120000">
                                      <p:cBhvr>
                                        <p:cTn id="34" dur="250" fill="hold">
                                          <p:stCondLst>
                                            <p:cond delay="1000"/>
                                          </p:stCondLst>
                                        </p:cTn>
                                        <p:tgtEl>
                                          <p:spTgt spid="13"/>
                                        </p:tgtEl>
                                        <p:attrNameLst>
                                          <p:attrName>r</p:attrName>
                                        </p:attrNameLst>
                                      </p:cBhvr>
                                    </p:animRot>
                                  </p:childTnLst>
                                </p:cTn>
                              </p:par>
                              <p:par>
                                <p:cTn id="35" presetID="32" presetClass="emph" presetSubtype="0" fill="hold" grpId="0" nodeType="withEffect">
                                  <p:stCondLst>
                                    <p:cond delay="0"/>
                                  </p:stCondLst>
                                  <p:childTnLst>
                                    <p:animRot by="120000">
                                      <p:cBhvr>
                                        <p:cTn id="36" dur="125" fill="hold">
                                          <p:stCondLst>
                                            <p:cond delay="0"/>
                                          </p:stCondLst>
                                        </p:cTn>
                                        <p:tgtEl>
                                          <p:spTgt spid="14"/>
                                        </p:tgtEl>
                                        <p:attrNameLst>
                                          <p:attrName>r</p:attrName>
                                        </p:attrNameLst>
                                      </p:cBhvr>
                                    </p:animRot>
                                    <p:animRot by="-240000">
                                      <p:cBhvr>
                                        <p:cTn id="37" dur="250" fill="hold">
                                          <p:stCondLst>
                                            <p:cond delay="250"/>
                                          </p:stCondLst>
                                        </p:cTn>
                                        <p:tgtEl>
                                          <p:spTgt spid="14"/>
                                        </p:tgtEl>
                                        <p:attrNameLst>
                                          <p:attrName>r</p:attrName>
                                        </p:attrNameLst>
                                      </p:cBhvr>
                                    </p:animRot>
                                    <p:animRot by="240000">
                                      <p:cBhvr>
                                        <p:cTn id="38" dur="250" fill="hold">
                                          <p:stCondLst>
                                            <p:cond delay="500"/>
                                          </p:stCondLst>
                                        </p:cTn>
                                        <p:tgtEl>
                                          <p:spTgt spid="14"/>
                                        </p:tgtEl>
                                        <p:attrNameLst>
                                          <p:attrName>r</p:attrName>
                                        </p:attrNameLst>
                                      </p:cBhvr>
                                    </p:animRot>
                                    <p:animRot by="-240000">
                                      <p:cBhvr>
                                        <p:cTn id="39" dur="250" fill="hold">
                                          <p:stCondLst>
                                            <p:cond delay="750"/>
                                          </p:stCondLst>
                                        </p:cTn>
                                        <p:tgtEl>
                                          <p:spTgt spid="14"/>
                                        </p:tgtEl>
                                        <p:attrNameLst>
                                          <p:attrName>r</p:attrName>
                                        </p:attrNameLst>
                                      </p:cBhvr>
                                    </p:animRot>
                                    <p:animRot by="120000">
                                      <p:cBhvr>
                                        <p:cTn id="40" dur="250" fill="hold">
                                          <p:stCondLst>
                                            <p:cond delay="1000"/>
                                          </p:stCondLst>
                                        </p:cTn>
                                        <p:tgtEl>
                                          <p:spTgt spid="14"/>
                                        </p:tgtEl>
                                        <p:attrNameLst>
                                          <p:attrName>r</p:attrName>
                                        </p:attrNameLst>
                                      </p:cBhvr>
                                    </p:animRot>
                                  </p:childTnLst>
                                </p:cTn>
                              </p:par>
                              <p:par>
                                <p:cTn id="41" presetID="32" presetClass="emph" presetSubtype="0" fill="hold" grpId="0" nodeType="withEffect">
                                  <p:stCondLst>
                                    <p:cond delay="0"/>
                                  </p:stCondLst>
                                  <p:childTnLst>
                                    <p:animRot by="120000">
                                      <p:cBhvr>
                                        <p:cTn id="42" dur="125" fill="hold">
                                          <p:stCondLst>
                                            <p:cond delay="0"/>
                                          </p:stCondLst>
                                        </p:cTn>
                                        <p:tgtEl>
                                          <p:spTgt spid="15"/>
                                        </p:tgtEl>
                                        <p:attrNameLst>
                                          <p:attrName>r</p:attrName>
                                        </p:attrNameLst>
                                      </p:cBhvr>
                                    </p:animRot>
                                    <p:animRot by="-240000">
                                      <p:cBhvr>
                                        <p:cTn id="43" dur="250" fill="hold">
                                          <p:stCondLst>
                                            <p:cond delay="250"/>
                                          </p:stCondLst>
                                        </p:cTn>
                                        <p:tgtEl>
                                          <p:spTgt spid="15"/>
                                        </p:tgtEl>
                                        <p:attrNameLst>
                                          <p:attrName>r</p:attrName>
                                        </p:attrNameLst>
                                      </p:cBhvr>
                                    </p:animRot>
                                    <p:animRot by="240000">
                                      <p:cBhvr>
                                        <p:cTn id="44" dur="250" fill="hold">
                                          <p:stCondLst>
                                            <p:cond delay="500"/>
                                          </p:stCondLst>
                                        </p:cTn>
                                        <p:tgtEl>
                                          <p:spTgt spid="15"/>
                                        </p:tgtEl>
                                        <p:attrNameLst>
                                          <p:attrName>r</p:attrName>
                                        </p:attrNameLst>
                                      </p:cBhvr>
                                    </p:animRot>
                                    <p:animRot by="-240000">
                                      <p:cBhvr>
                                        <p:cTn id="45" dur="250" fill="hold">
                                          <p:stCondLst>
                                            <p:cond delay="750"/>
                                          </p:stCondLst>
                                        </p:cTn>
                                        <p:tgtEl>
                                          <p:spTgt spid="15"/>
                                        </p:tgtEl>
                                        <p:attrNameLst>
                                          <p:attrName>r</p:attrName>
                                        </p:attrNameLst>
                                      </p:cBhvr>
                                    </p:animRot>
                                    <p:animRot by="120000">
                                      <p:cBhvr>
                                        <p:cTn id="46" dur="250" fill="hold">
                                          <p:stCondLst>
                                            <p:cond delay="1000"/>
                                          </p:stCondLst>
                                        </p:cTn>
                                        <p:tgtEl>
                                          <p:spTgt spid="15"/>
                                        </p:tgtEl>
                                        <p:attrNameLst>
                                          <p:attrName>r</p:attrName>
                                        </p:attrNameLst>
                                      </p:cBhvr>
                                    </p:animRot>
                                  </p:childTnLst>
                                </p:cTn>
                              </p:par>
                              <p:par>
                                <p:cTn id="47" presetID="32" presetClass="emph" presetSubtype="0" fill="hold" grpId="0" nodeType="withEffect">
                                  <p:stCondLst>
                                    <p:cond delay="0"/>
                                  </p:stCondLst>
                                  <p:childTnLst>
                                    <p:animRot by="120000">
                                      <p:cBhvr>
                                        <p:cTn id="48" dur="125" fill="hold">
                                          <p:stCondLst>
                                            <p:cond delay="0"/>
                                          </p:stCondLst>
                                        </p:cTn>
                                        <p:tgtEl>
                                          <p:spTgt spid="6"/>
                                        </p:tgtEl>
                                        <p:attrNameLst>
                                          <p:attrName>r</p:attrName>
                                        </p:attrNameLst>
                                      </p:cBhvr>
                                    </p:animRot>
                                    <p:animRot by="-240000">
                                      <p:cBhvr>
                                        <p:cTn id="49" dur="250" fill="hold">
                                          <p:stCondLst>
                                            <p:cond delay="250"/>
                                          </p:stCondLst>
                                        </p:cTn>
                                        <p:tgtEl>
                                          <p:spTgt spid="6"/>
                                        </p:tgtEl>
                                        <p:attrNameLst>
                                          <p:attrName>r</p:attrName>
                                        </p:attrNameLst>
                                      </p:cBhvr>
                                    </p:animRot>
                                    <p:animRot by="240000">
                                      <p:cBhvr>
                                        <p:cTn id="50" dur="250" fill="hold">
                                          <p:stCondLst>
                                            <p:cond delay="500"/>
                                          </p:stCondLst>
                                        </p:cTn>
                                        <p:tgtEl>
                                          <p:spTgt spid="6"/>
                                        </p:tgtEl>
                                        <p:attrNameLst>
                                          <p:attrName>r</p:attrName>
                                        </p:attrNameLst>
                                      </p:cBhvr>
                                    </p:animRot>
                                    <p:animRot by="-240000">
                                      <p:cBhvr>
                                        <p:cTn id="51" dur="250" fill="hold">
                                          <p:stCondLst>
                                            <p:cond delay="750"/>
                                          </p:stCondLst>
                                        </p:cTn>
                                        <p:tgtEl>
                                          <p:spTgt spid="6"/>
                                        </p:tgtEl>
                                        <p:attrNameLst>
                                          <p:attrName>r</p:attrName>
                                        </p:attrNameLst>
                                      </p:cBhvr>
                                    </p:animRot>
                                    <p:animRot by="120000">
                                      <p:cBhvr>
                                        <p:cTn id="52" dur="250" fill="hold">
                                          <p:stCondLst>
                                            <p:cond delay="1000"/>
                                          </p:stCondLst>
                                        </p:cTn>
                                        <p:tgtEl>
                                          <p:spTgt spid="6"/>
                                        </p:tgtEl>
                                        <p:attrNameLst>
                                          <p:attrName>r</p:attrName>
                                        </p:attrNameLst>
                                      </p:cBhvr>
                                    </p:animRot>
                                  </p:childTnLst>
                                </p:cTn>
                              </p:par>
                              <p:par>
                                <p:cTn id="53" presetID="32" presetClass="emph" presetSubtype="0" fill="hold" grpId="0" nodeType="withEffect">
                                  <p:stCondLst>
                                    <p:cond delay="0"/>
                                  </p:stCondLst>
                                  <p:childTnLst>
                                    <p:animRot by="120000">
                                      <p:cBhvr>
                                        <p:cTn id="54" dur="125" fill="hold">
                                          <p:stCondLst>
                                            <p:cond delay="0"/>
                                          </p:stCondLst>
                                        </p:cTn>
                                        <p:tgtEl>
                                          <p:spTgt spid="8"/>
                                        </p:tgtEl>
                                        <p:attrNameLst>
                                          <p:attrName>r</p:attrName>
                                        </p:attrNameLst>
                                      </p:cBhvr>
                                    </p:animRot>
                                    <p:animRot by="-240000">
                                      <p:cBhvr>
                                        <p:cTn id="55" dur="250" fill="hold">
                                          <p:stCondLst>
                                            <p:cond delay="250"/>
                                          </p:stCondLst>
                                        </p:cTn>
                                        <p:tgtEl>
                                          <p:spTgt spid="8"/>
                                        </p:tgtEl>
                                        <p:attrNameLst>
                                          <p:attrName>r</p:attrName>
                                        </p:attrNameLst>
                                      </p:cBhvr>
                                    </p:animRot>
                                    <p:animRot by="240000">
                                      <p:cBhvr>
                                        <p:cTn id="56" dur="250" fill="hold">
                                          <p:stCondLst>
                                            <p:cond delay="500"/>
                                          </p:stCondLst>
                                        </p:cTn>
                                        <p:tgtEl>
                                          <p:spTgt spid="8"/>
                                        </p:tgtEl>
                                        <p:attrNameLst>
                                          <p:attrName>r</p:attrName>
                                        </p:attrNameLst>
                                      </p:cBhvr>
                                    </p:animRot>
                                    <p:animRot by="-240000">
                                      <p:cBhvr>
                                        <p:cTn id="57" dur="250" fill="hold">
                                          <p:stCondLst>
                                            <p:cond delay="750"/>
                                          </p:stCondLst>
                                        </p:cTn>
                                        <p:tgtEl>
                                          <p:spTgt spid="8"/>
                                        </p:tgtEl>
                                        <p:attrNameLst>
                                          <p:attrName>r</p:attrName>
                                        </p:attrNameLst>
                                      </p:cBhvr>
                                    </p:animRot>
                                    <p:animRot by="120000">
                                      <p:cBhvr>
                                        <p:cTn id="58" dur="250" fill="hold">
                                          <p:stCondLst>
                                            <p:cond delay="1000"/>
                                          </p:stCondLst>
                                        </p:cTn>
                                        <p:tgtEl>
                                          <p:spTgt spid="8"/>
                                        </p:tgtEl>
                                        <p:attrNameLst>
                                          <p:attrName>r</p:attrName>
                                        </p:attrNameLst>
                                      </p:cBhvr>
                                    </p:animRot>
                                  </p:childTnLst>
                                </p:cTn>
                              </p:par>
                              <p:par>
                                <p:cTn id="59" presetID="32" presetClass="emph" presetSubtype="0" fill="hold" grpId="0" nodeType="withEffect">
                                  <p:stCondLst>
                                    <p:cond delay="0"/>
                                  </p:stCondLst>
                                  <p:childTnLst>
                                    <p:animRot by="120000">
                                      <p:cBhvr>
                                        <p:cTn id="60" dur="125" fill="hold">
                                          <p:stCondLst>
                                            <p:cond delay="0"/>
                                          </p:stCondLst>
                                        </p:cTn>
                                        <p:tgtEl>
                                          <p:spTgt spid="4"/>
                                        </p:tgtEl>
                                        <p:attrNameLst>
                                          <p:attrName>r</p:attrName>
                                        </p:attrNameLst>
                                      </p:cBhvr>
                                    </p:animRot>
                                    <p:animRot by="-240000">
                                      <p:cBhvr>
                                        <p:cTn id="61" dur="250" fill="hold">
                                          <p:stCondLst>
                                            <p:cond delay="250"/>
                                          </p:stCondLst>
                                        </p:cTn>
                                        <p:tgtEl>
                                          <p:spTgt spid="4"/>
                                        </p:tgtEl>
                                        <p:attrNameLst>
                                          <p:attrName>r</p:attrName>
                                        </p:attrNameLst>
                                      </p:cBhvr>
                                    </p:animRot>
                                    <p:animRot by="240000">
                                      <p:cBhvr>
                                        <p:cTn id="62" dur="250" fill="hold">
                                          <p:stCondLst>
                                            <p:cond delay="500"/>
                                          </p:stCondLst>
                                        </p:cTn>
                                        <p:tgtEl>
                                          <p:spTgt spid="4"/>
                                        </p:tgtEl>
                                        <p:attrNameLst>
                                          <p:attrName>r</p:attrName>
                                        </p:attrNameLst>
                                      </p:cBhvr>
                                    </p:animRot>
                                    <p:animRot by="-240000">
                                      <p:cBhvr>
                                        <p:cTn id="63" dur="250" fill="hold">
                                          <p:stCondLst>
                                            <p:cond delay="750"/>
                                          </p:stCondLst>
                                        </p:cTn>
                                        <p:tgtEl>
                                          <p:spTgt spid="4"/>
                                        </p:tgtEl>
                                        <p:attrNameLst>
                                          <p:attrName>r</p:attrName>
                                        </p:attrNameLst>
                                      </p:cBhvr>
                                    </p:animRot>
                                    <p:animRot by="120000">
                                      <p:cBhvr>
                                        <p:cTn id="64" dur="250" fill="hold">
                                          <p:stCondLst>
                                            <p:cond delay="1000"/>
                                          </p:stCondLst>
                                        </p:cTn>
                                        <p:tgtEl>
                                          <p:spTgt spid="4"/>
                                        </p:tgtEl>
                                        <p:attrNameLst>
                                          <p:attrName>r</p:attrName>
                                        </p:attrNameLst>
                                      </p:cBhvr>
                                    </p:animRot>
                                  </p:childTnLst>
                                </p:cTn>
                              </p:par>
                              <p:par>
                                <p:cTn id="65" presetID="32" presetClass="emph" presetSubtype="0" fill="hold" grpId="0" nodeType="withEffect">
                                  <p:stCondLst>
                                    <p:cond delay="0"/>
                                  </p:stCondLst>
                                  <p:childTnLst>
                                    <p:animRot by="120000">
                                      <p:cBhvr>
                                        <p:cTn id="66" dur="125" fill="hold">
                                          <p:stCondLst>
                                            <p:cond delay="0"/>
                                          </p:stCondLst>
                                        </p:cTn>
                                        <p:tgtEl>
                                          <p:spTgt spid="3"/>
                                        </p:tgtEl>
                                        <p:attrNameLst>
                                          <p:attrName>r</p:attrName>
                                        </p:attrNameLst>
                                      </p:cBhvr>
                                    </p:animRot>
                                    <p:animRot by="-240000">
                                      <p:cBhvr>
                                        <p:cTn id="67" dur="250" fill="hold">
                                          <p:stCondLst>
                                            <p:cond delay="250"/>
                                          </p:stCondLst>
                                        </p:cTn>
                                        <p:tgtEl>
                                          <p:spTgt spid="3"/>
                                        </p:tgtEl>
                                        <p:attrNameLst>
                                          <p:attrName>r</p:attrName>
                                        </p:attrNameLst>
                                      </p:cBhvr>
                                    </p:animRot>
                                    <p:animRot by="240000">
                                      <p:cBhvr>
                                        <p:cTn id="68" dur="250" fill="hold">
                                          <p:stCondLst>
                                            <p:cond delay="500"/>
                                          </p:stCondLst>
                                        </p:cTn>
                                        <p:tgtEl>
                                          <p:spTgt spid="3"/>
                                        </p:tgtEl>
                                        <p:attrNameLst>
                                          <p:attrName>r</p:attrName>
                                        </p:attrNameLst>
                                      </p:cBhvr>
                                    </p:animRot>
                                    <p:animRot by="-240000">
                                      <p:cBhvr>
                                        <p:cTn id="69" dur="250" fill="hold">
                                          <p:stCondLst>
                                            <p:cond delay="750"/>
                                          </p:stCondLst>
                                        </p:cTn>
                                        <p:tgtEl>
                                          <p:spTgt spid="3"/>
                                        </p:tgtEl>
                                        <p:attrNameLst>
                                          <p:attrName>r</p:attrName>
                                        </p:attrNameLst>
                                      </p:cBhvr>
                                    </p:animRot>
                                    <p:animRot by="120000">
                                      <p:cBhvr>
                                        <p:cTn id="70" dur="250" fill="hold">
                                          <p:stCondLst>
                                            <p:cond delay="1000"/>
                                          </p:stCondLst>
                                        </p:cTn>
                                        <p:tgtEl>
                                          <p:spTgt spid="3"/>
                                        </p:tgtEl>
                                        <p:attrNameLst>
                                          <p:attrName>r</p:attrName>
                                        </p:attrNameLst>
                                      </p:cBhvr>
                                    </p:animRot>
                                  </p:childTnLst>
                                </p:cTn>
                              </p:par>
                              <p:par>
                                <p:cTn id="71" presetID="32" presetClass="emph" presetSubtype="0" fill="hold" grpId="0" nodeType="withEffect">
                                  <p:stCondLst>
                                    <p:cond delay="0"/>
                                  </p:stCondLst>
                                  <p:childTnLst>
                                    <p:animRot by="120000">
                                      <p:cBhvr>
                                        <p:cTn id="72" dur="125" fill="hold">
                                          <p:stCondLst>
                                            <p:cond delay="0"/>
                                          </p:stCondLst>
                                        </p:cTn>
                                        <p:tgtEl>
                                          <p:spTgt spid="7"/>
                                        </p:tgtEl>
                                        <p:attrNameLst>
                                          <p:attrName>r</p:attrName>
                                        </p:attrNameLst>
                                      </p:cBhvr>
                                    </p:animRot>
                                    <p:animRot by="-240000">
                                      <p:cBhvr>
                                        <p:cTn id="73" dur="250" fill="hold">
                                          <p:stCondLst>
                                            <p:cond delay="250"/>
                                          </p:stCondLst>
                                        </p:cTn>
                                        <p:tgtEl>
                                          <p:spTgt spid="7"/>
                                        </p:tgtEl>
                                        <p:attrNameLst>
                                          <p:attrName>r</p:attrName>
                                        </p:attrNameLst>
                                      </p:cBhvr>
                                    </p:animRot>
                                    <p:animRot by="240000">
                                      <p:cBhvr>
                                        <p:cTn id="74" dur="250" fill="hold">
                                          <p:stCondLst>
                                            <p:cond delay="500"/>
                                          </p:stCondLst>
                                        </p:cTn>
                                        <p:tgtEl>
                                          <p:spTgt spid="7"/>
                                        </p:tgtEl>
                                        <p:attrNameLst>
                                          <p:attrName>r</p:attrName>
                                        </p:attrNameLst>
                                      </p:cBhvr>
                                    </p:animRot>
                                    <p:animRot by="-240000">
                                      <p:cBhvr>
                                        <p:cTn id="75" dur="250" fill="hold">
                                          <p:stCondLst>
                                            <p:cond delay="750"/>
                                          </p:stCondLst>
                                        </p:cTn>
                                        <p:tgtEl>
                                          <p:spTgt spid="7"/>
                                        </p:tgtEl>
                                        <p:attrNameLst>
                                          <p:attrName>r</p:attrName>
                                        </p:attrNameLst>
                                      </p:cBhvr>
                                    </p:animRot>
                                    <p:animRot by="120000">
                                      <p:cBhvr>
                                        <p:cTn id="76" dur="250" fill="hold">
                                          <p:stCondLst>
                                            <p:cond delay="1000"/>
                                          </p:stCondLst>
                                        </p:cTn>
                                        <p:tgtEl>
                                          <p:spTgt spid="7"/>
                                        </p:tgtEl>
                                        <p:attrNameLst>
                                          <p:attrName>r</p:attrName>
                                        </p:attrNameLst>
                                      </p:cBhvr>
                                    </p:animRot>
                                  </p:childTnLst>
                                </p:cTn>
                              </p:par>
                              <p:par>
                                <p:cTn id="77" presetID="32" presetClass="emph" presetSubtype="0" fill="hold" grpId="0" nodeType="withEffect">
                                  <p:stCondLst>
                                    <p:cond delay="0"/>
                                  </p:stCondLst>
                                  <p:childTnLst>
                                    <p:animRot by="120000">
                                      <p:cBhvr>
                                        <p:cTn id="78" dur="125" fill="hold">
                                          <p:stCondLst>
                                            <p:cond delay="0"/>
                                          </p:stCondLst>
                                        </p:cTn>
                                        <p:tgtEl>
                                          <p:spTgt spid="19"/>
                                        </p:tgtEl>
                                        <p:attrNameLst>
                                          <p:attrName>r</p:attrName>
                                        </p:attrNameLst>
                                      </p:cBhvr>
                                    </p:animRot>
                                    <p:animRot by="-240000">
                                      <p:cBhvr>
                                        <p:cTn id="79" dur="250" fill="hold">
                                          <p:stCondLst>
                                            <p:cond delay="250"/>
                                          </p:stCondLst>
                                        </p:cTn>
                                        <p:tgtEl>
                                          <p:spTgt spid="19"/>
                                        </p:tgtEl>
                                        <p:attrNameLst>
                                          <p:attrName>r</p:attrName>
                                        </p:attrNameLst>
                                      </p:cBhvr>
                                    </p:animRot>
                                    <p:animRot by="240000">
                                      <p:cBhvr>
                                        <p:cTn id="80" dur="250" fill="hold">
                                          <p:stCondLst>
                                            <p:cond delay="500"/>
                                          </p:stCondLst>
                                        </p:cTn>
                                        <p:tgtEl>
                                          <p:spTgt spid="19"/>
                                        </p:tgtEl>
                                        <p:attrNameLst>
                                          <p:attrName>r</p:attrName>
                                        </p:attrNameLst>
                                      </p:cBhvr>
                                    </p:animRot>
                                    <p:animRot by="-240000">
                                      <p:cBhvr>
                                        <p:cTn id="81" dur="250" fill="hold">
                                          <p:stCondLst>
                                            <p:cond delay="750"/>
                                          </p:stCondLst>
                                        </p:cTn>
                                        <p:tgtEl>
                                          <p:spTgt spid="19"/>
                                        </p:tgtEl>
                                        <p:attrNameLst>
                                          <p:attrName>r</p:attrName>
                                        </p:attrNameLst>
                                      </p:cBhvr>
                                    </p:animRot>
                                    <p:animRot by="120000">
                                      <p:cBhvr>
                                        <p:cTn id="82" dur="250" fill="hold">
                                          <p:stCondLst>
                                            <p:cond delay="1000"/>
                                          </p:stCondLst>
                                        </p:cTn>
                                        <p:tgtEl>
                                          <p:spTgt spid="19"/>
                                        </p:tgtEl>
                                        <p:attrNameLst>
                                          <p:attrName>r</p:attrName>
                                        </p:attrNameLst>
                                      </p:cBhvr>
                                    </p:animRot>
                                  </p:childTnLst>
                                </p:cTn>
                              </p:par>
                              <p:par>
                                <p:cTn id="83" presetID="32" presetClass="emph" presetSubtype="0" fill="hold" grpId="0" nodeType="withEffect">
                                  <p:stCondLst>
                                    <p:cond delay="0"/>
                                  </p:stCondLst>
                                  <p:childTnLst>
                                    <p:animRot by="120000">
                                      <p:cBhvr>
                                        <p:cTn id="84" dur="125" fill="hold">
                                          <p:stCondLst>
                                            <p:cond delay="0"/>
                                          </p:stCondLst>
                                        </p:cTn>
                                        <p:tgtEl>
                                          <p:spTgt spid="5"/>
                                        </p:tgtEl>
                                        <p:attrNameLst>
                                          <p:attrName>r</p:attrName>
                                        </p:attrNameLst>
                                      </p:cBhvr>
                                    </p:animRot>
                                    <p:animRot by="-240000">
                                      <p:cBhvr>
                                        <p:cTn id="85" dur="250" fill="hold">
                                          <p:stCondLst>
                                            <p:cond delay="250"/>
                                          </p:stCondLst>
                                        </p:cTn>
                                        <p:tgtEl>
                                          <p:spTgt spid="5"/>
                                        </p:tgtEl>
                                        <p:attrNameLst>
                                          <p:attrName>r</p:attrName>
                                        </p:attrNameLst>
                                      </p:cBhvr>
                                    </p:animRot>
                                    <p:animRot by="240000">
                                      <p:cBhvr>
                                        <p:cTn id="86" dur="250" fill="hold">
                                          <p:stCondLst>
                                            <p:cond delay="500"/>
                                          </p:stCondLst>
                                        </p:cTn>
                                        <p:tgtEl>
                                          <p:spTgt spid="5"/>
                                        </p:tgtEl>
                                        <p:attrNameLst>
                                          <p:attrName>r</p:attrName>
                                        </p:attrNameLst>
                                      </p:cBhvr>
                                    </p:animRot>
                                    <p:animRot by="-240000">
                                      <p:cBhvr>
                                        <p:cTn id="87" dur="250" fill="hold">
                                          <p:stCondLst>
                                            <p:cond delay="750"/>
                                          </p:stCondLst>
                                        </p:cTn>
                                        <p:tgtEl>
                                          <p:spTgt spid="5"/>
                                        </p:tgtEl>
                                        <p:attrNameLst>
                                          <p:attrName>r</p:attrName>
                                        </p:attrNameLst>
                                      </p:cBhvr>
                                    </p:animRot>
                                    <p:animRot by="120000">
                                      <p:cBhvr>
                                        <p:cTn id="88" dur="250" fill="hold">
                                          <p:stCondLst>
                                            <p:cond delay="1000"/>
                                          </p:stCondLst>
                                        </p:cTn>
                                        <p:tgtEl>
                                          <p:spTgt spid="5"/>
                                        </p:tgtEl>
                                        <p:attrNameLst>
                                          <p:attrName>r</p:attrName>
                                        </p:attrNameLst>
                                      </p:cBhvr>
                                    </p:animRot>
                                  </p:childTnLst>
                                </p:cTn>
                              </p:par>
                              <p:par>
                                <p:cTn id="89" presetID="32" presetClass="emph" presetSubtype="0" fill="hold" grpId="0" nodeType="withEffect">
                                  <p:stCondLst>
                                    <p:cond delay="0"/>
                                  </p:stCondLst>
                                  <p:childTnLst>
                                    <p:animRot by="120000">
                                      <p:cBhvr>
                                        <p:cTn id="90" dur="100" fill="hold">
                                          <p:stCondLst>
                                            <p:cond delay="0"/>
                                          </p:stCondLst>
                                        </p:cTn>
                                        <p:tgtEl>
                                          <p:spTgt spid="18"/>
                                        </p:tgtEl>
                                        <p:attrNameLst>
                                          <p:attrName>r</p:attrName>
                                        </p:attrNameLst>
                                      </p:cBhvr>
                                    </p:animRot>
                                    <p:animRot by="-240000">
                                      <p:cBhvr>
                                        <p:cTn id="91" dur="200" fill="hold">
                                          <p:stCondLst>
                                            <p:cond delay="200"/>
                                          </p:stCondLst>
                                        </p:cTn>
                                        <p:tgtEl>
                                          <p:spTgt spid="18"/>
                                        </p:tgtEl>
                                        <p:attrNameLst>
                                          <p:attrName>r</p:attrName>
                                        </p:attrNameLst>
                                      </p:cBhvr>
                                    </p:animRot>
                                    <p:animRot by="240000">
                                      <p:cBhvr>
                                        <p:cTn id="92" dur="200" fill="hold">
                                          <p:stCondLst>
                                            <p:cond delay="400"/>
                                          </p:stCondLst>
                                        </p:cTn>
                                        <p:tgtEl>
                                          <p:spTgt spid="18"/>
                                        </p:tgtEl>
                                        <p:attrNameLst>
                                          <p:attrName>r</p:attrName>
                                        </p:attrNameLst>
                                      </p:cBhvr>
                                    </p:animRot>
                                    <p:animRot by="-240000">
                                      <p:cBhvr>
                                        <p:cTn id="93" dur="200" fill="hold">
                                          <p:stCondLst>
                                            <p:cond delay="600"/>
                                          </p:stCondLst>
                                        </p:cTn>
                                        <p:tgtEl>
                                          <p:spTgt spid="18"/>
                                        </p:tgtEl>
                                        <p:attrNameLst>
                                          <p:attrName>r</p:attrName>
                                        </p:attrNameLst>
                                      </p:cBhvr>
                                    </p:animRot>
                                    <p:animRot by="120000">
                                      <p:cBhvr>
                                        <p:cTn id="94" dur="200" fill="hold">
                                          <p:stCondLst>
                                            <p:cond delay="800"/>
                                          </p:stCondLst>
                                        </p:cTn>
                                        <p:tgtEl>
                                          <p:spTgt spid="18"/>
                                        </p:tgtEl>
                                        <p:attrNameLst>
                                          <p:attrName>r</p:attrName>
                                        </p:attrNameLst>
                                      </p:cBhvr>
                                    </p:animRot>
                                  </p:childTnLst>
                                </p:cTn>
                              </p:par>
                            </p:childTnLst>
                          </p:cTn>
                        </p:par>
                        <p:par>
                          <p:cTn id="95" fill="hold">
                            <p:stCondLst>
                              <p:cond delay="1250"/>
                            </p:stCondLst>
                            <p:childTnLst>
                              <p:par>
                                <p:cTn id="96" presetID="42" presetClass="exit" presetSubtype="0" fill="hold" grpId="1" nodeType="afterEffect">
                                  <p:stCondLst>
                                    <p:cond delay="0"/>
                                  </p:stCondLst>
                                  <p:childTnLst>
                                    <p:animEffect transition="out" filter="fade">
                                      <p:cBhvr>
                                        <p:cTn id="97" dur="1000"/>
                                        <p:tgtEl>
                                          <p:spTgt spid="18"/>
                                        </p:tgtEl>
                                      </p:cBhvr>
                                    </p:animEffect>
                                    <p:anim calcmode="lin" valueType="num">
                                      <p:cBhvr>
                                        <p:cTn id="98" dur="1000"/>
                                        <p:tgtEl>
                                          <p:spTgt spid="18"/>
                                        </p:tgtEl>
                                        <p:attrNameLst>
                                          <p:attrName>ppt_x</p:attrName>
                                        </p:attrNameLst>
                                      </p:cBhvr>
                                      <p:tavLst>
                                        <p:tav tm="0">
                                          <p:val>
                                            <p:strVal val="ppt_x"/>
                                          </p:val>
                                        </p:tav>
                                        <p:tav tm="100000">
                                          <p:val>
                                            <p:strVal val="ppt_x"/>
                                          </p:val>
                                        </p:tav>
                                      </p:tavLst>
                                    </p:anim>
                                    <p:anim calcmode="lin" valueType="num">
                                      <p:cBhvr>
                                        <p:cTn id="99" dur="1000"/>
                                        <p:tgtEl>
                                          <p:spTgt spid="18"/>
                                        </p:tgtEl>
                                        <p:attrNameLst>
                                          <p:attrName>ppt_y</p:attrName>
                                        </p:attrNameLst>
                                      </p:cBhvr>
                                      <p:tavLst>
                                        <p:tav tm="0">
                                          <p:val>
                                            <p:strVal val="ppt_y"/>
                                          </p:val>
                                        </p:tav>
                                        <p:tav tm="100000">
                                          <p:val>
                                            <p:strVal val="ppt_y+.1"/>
                                          </p:val>
                                        </p:tav>
                                      </p:tavLst>
                                    </p:anim>
                                    <p:set>
                                      <p:cBhvr>
                                        <p:cTn id="100" dur="1" fill="hold">
                                          <p:stCondLst>
                                            <p:cond delay="9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8" grpId="0" animBg="1"/>
      <p:bldP spid="18" grpId="1"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sp>
        <p:nvSpPr>
          <p:cNvPr id="3" name="TextBox 3"/>
          <p:cNvSpPr txBox="1"/>
          <p:nvPr/>
        </p:nvSpPr>
        <p:spPr>
          <a:xfrm>
            <a:off x="1028700" y="1076325"/>
            <a:ext cx="7252624" cy="2309495"/>
          </a:xfrm>
          <a:prstGeom prst="rect">
            <a:avLst/>
          </a:prstGeom>
        </p:spPr>
        <p:txBody>
          <a:bodyPr lIns="0" tIns="0" rIns="0" bIns="0" rtlCol="0" anchor="t">
            <a:spAutoFit/>
          </a:bodyPr>
          <a:lstStyle/>
          <a:p>
            <a:pPr>
              <a:lnSpc>
                <a:spcPts val="9040"/>
              </a:lnSpc>
            </a:pPr>
            <a:r>
              <a:rPr lang="en-US" sz="8000">
                <a:solidFill>
                  <a:srgbClr val="4B261F"/>
                </a:solidFill>
                <a:latin typeface="Shadows Into Light Two"/>
              </a:rPr>
              <a:t>What is Safar Saathi?</a:t>
            </a:r>
          </a:p>
        </p:txBody>
      </p:sp>
      <p:sp>
        <p:nvSpPr>
          <p:cNvPr id="4" name="TextBox 4"/>
          <p:cNvSpPr txBox="1"/>
          <p:nvPr/>
        </p:nvSpPr>
        <p:spPr>
          <a:xfrm>
            <a:off x="1028700" y="4004019"/>
            <a:ext cx="8358364" cy="5254281"/>
          </a:xfrm>
          <a:prstGeom prst="rect">
            <a:avLst/>
          </a:prstGeom>
        </p:spPr>
        <p:txBody>
          <a:bodyPr lIns="0" tIns="0" rIns="0" bIns="0" rtlCol="0" anchor="t">
            <a:spAutoFit/>
          </a:bodyPr>
          <a:lstStyle/>
          <a:p>
            <a:pPr>
              <a:lnSpc>
                <a:spcPts val="3205"/>
              </a:lnSpc>
            </a:pPr>
            <a:r>
              <a:rPr lang="en-US" sz="2289">
                <a:solidFill>
                  <a:srgbClr val="4B261F"/>
                </a:solidFill>
                <a:latin typeface="Sanchez"/>
              </a:rPr>
              <a:t>Safar Saathi is your Personal AI travel assistant that can make a personalized and efficient travel itinerary for all the places you want to visit in India.</a:t>
            </a:r>
          </a:p>
          <a:p>
            <a:pPr>
              <a:lnSpc>
                <a:spcPts val="3205"/>
              </a:lnSpc>
            </a:pPr>
            <a:endParaRPr lang="en-US" sz="2289">
              <a:solidFill>
                <a:srgbClr val="4B261F"/>
              </a:solidFill>
              <a:latin typeface="Sanchez"/>
            </a:endParaRPr>
          </a:p>
          <a:p>
            <a:pPr>
              <a:lnSpc>
                <a:spcPts val="3205"/>
              </a:lnSpc>
            </a:pPr>
            <a:r>
              <a:rPr lang="en-US" sz="2289">
                <a:solidFill>
                  <a:srgbClr val="4B261F"/>
                </a:solidFill>
                <a:latin typeface="Sanchez"/>
              </a:rPr>
              <a:t>Leveraging AI and ML technologies we save your time as well as cater to your personal preferences to create the perfect travel plan for you.</a:t>
            </a:r>
          </a:p>
          <a:p>
            <a:pPr>
              <a:lnSpc>
                <a:spcPts val="3205"/>
              </a:lnSpc>
            </a:pPr>
            <a:endParaRPr lang="en-US" sz="2289">
              <a:solidFill>
                <a:srgbClr val="4B261F"/>
              </a:solidFill>
              <a:latin typeface="Sanchez"/>
            </a:endParaRPr>
          </a:p>
          <a:p>
            <a:pPr>
              <a:lnSpc>
                <a:spcPts val="3205"/>
              </a:lnSpc>
            </a:pPr>
            <a:r>
              <a:rPr lang="en-US" sz="2289">
                <a:solidFill>
                  <a:srgbClr val="4B261F"/>
                </a:solidFill>
                <a:latin typeface="Sanchez"/>
              </a:rPr>
              <a:t>Furthermore we also provide services such as suggesting places nearby, virtual tours, 2FA(two-factor-authentication) &amp; re-captcha for security as well as a handy chatbot for your doubts.</a:t>
            </a:r>
          </a:p>
          <a:p>
            <a:pPr>
              <a:lnSpc>
                <a:spcPts val="3205"/>
              </a:lnSpc>
              <a:spcBef>
                <a:spcPct val="0"/>
              </a:spcBef>
            </a:pPr>
            <a:endParaRPr lang="en-US" sz="2289">
              <a:solidFill>
                <a:srgbClr val="4B261F"/>
              </a:solidFill>
              <a:latin typeface="Sanchez"/>
            </a:endParaRPr>
          </a:p>
        </p:txBody>
      </p:sp>
      <p:sp>
        <p:nvSpPr>
          <p:cNvPr id="5" name="Freeform 5"/>
          <p:cNvSpPr/>
          <p:nvPr/>
        </p:nvSpPr>
        <p:spPr>
          <a:xfrm rot="-4038051">
            <a:off x="9825165" y="1645307"/>
            <a:ext cx="7336613" cy="6731342"/>
          </a:xfrm>
          <a:custGeom>
            <a:avLst/>
            <a:gdLst/>
            <a:ahLst/>
            <a:cxnLst/>
            <a:rect l="l" t="t" r="r" b="b"/>
            <a:pathLst>
              <a:path w="7336613" h="6731342">
                <a:moveTo>
                  <a:pt x="0" y="0"/>
                </a:moveTo>
                <a:lnTo>
                  <a:pt x="7336613" y="0"/>
                </a:lnTo>
                <a:lnTo>
                  <a:pt x="7336613" y="6731342"/>
                </a:lnTo>
                <a:lnTo>
                  <a:pt x="0" y="6731342"/>
                </a:lnTo>
                <a:lnTo>
                  <a:pt x="0" y="0"/>
                </a:lnTo>
                <a:close/>
              </a:path>
            </a:pathLst>
          </a:custGeom>
          <a:blipFill>
            <a:blip r:embed="rId3"/>
            <a:stretch>
              <a:fillRect/>
            </a:stretch>
          </a:blipFill>
        </p:spPr>
        <p:txBody>
          <a:bodyPr/>
          <a:lstStyle/>
          <a:p>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grpSp>
        <p:nvGrpSpPr>
          <p:cNvPr id="3" name="Group 3"/>
          <p:cNvGrpSpPr/>
          <p:nvPr/>
        </p:nvGrpSpPr>
        <p:grpSpPr>
          <a:xfrm>
            <a:off x="10439603" y="1387619"/>
            <a:ext cx="7579558" cy="6727023"/>
            <a:chOff x="0" y="0"/>
            <a:chExt cx="10106077" cy="8969364"/>
          </a:xfrm>
        </p:grpSpPr>
        <p:sp>
          <p:nvSpPr>
            <p:cNvPr id="4" name="TextBox 4"/>
            <p:cNvSpPr txBox="1"/>
            <p:nvPr/>
          </p:nvSpPr>
          <p:spPr>
            <a:xfrm>
              <a:off x="6185764" y="8206788"/>
              <a:ext cx="882554" cy="762575"/>
            </a:xfrm>
            <a:prstGeom prst="rect">
              <a:avLst/>
            </a:prstGeom>
          </p:spPr>
          <p:txBody>
            <a:bodyPr lIns="0" tIns="0" rIns="0" bIns="0" rtlCol="0" anchor="t">
              <a:spAutoFit/>
            </a:bodyPr>
            <a:lstStyle/>
            <a:p>
              <a:pPr marL="0" lvl="0" indent="0" algn="ctr">
                <a:lnSpc>
                  <a:spcPts val="2380"/>
                </a:lnSpc>
                <a:spcBef>
                  <a:spcPct val="0"/>
                </a:spcBef>
              </a:pPr>
              <a:r>
                <a:rPr lang="en-US" sz="1700" u="none" strike="noStrike">
                  <a:solidFill>
                    <a:srgbClr val="000000"/>
                  </a:solidFill>
                  <a:latin typeface="Open Sans Extra Bold"/>
                </a:rPr>
                <a:t>AI/ML</a:t>
              </a:r>
            </a:p>
            <a:p>
              <a:pPr marL="0" lvl="0" indent="0" algn="ctr">
                <a:lnSpc>
                  <a:spcPts val="2380"/>
                </a:lnSpc>
                <a:spcBef>
                  <a:spcPct val="0"/>
                </a:spcBef>
              </a:pPr>
              <a:r>
                <a:rPr lang="en-US" sz="1700" u="none" strike="noStrike">
                  <a:solidFill>
                    <a:srgbClr val="000000"/>
                  </a:solidFill>
                  <a:latin typeface="Open Sans Extra Bold"/>
                </a:rPr>
                <a:t>40%</a:t>
              </a:r>
            </a:p>
          </p:txBody>
        </p:sp>
        <p:sp>
          <p:nvSpPr>
            <p:cNvPr id="5" name="TextBox 5"/>
            <p:cNvSpPr txBox="1"/>
            <p:nvPr/>
          </p:nvSpPr>
          <p:spPr>
            <a:xfrm>
              <a:off x="0" y="2854272"/>
              <a:ext cx="1274525" cy="762575"/>
            </a:xfrm>
            <a:prstGeom prst="rect">
              <a:avLst/>
            </a:prstGeom>
          </p:spPr>
          <p:txBody>
            <a:bodyPr lIns="0" tIns="0" rIns="0" bIns="0" rtlCol="0" anchor="t">
              <a:spAutoFit/>
            </a:bodyPr>
            <a:lstStyle/>
            <a:p>
              <a:pPr marL="0" lvl="0" indent="0" algn="ctr">
                <a:lnSpc>
                  <a:spcPts val="2380"/>
                </a:lnSpc>
                <a:spcBef>
                  <a:spcPct val="0"/>
                </a:spcBef>
              </a:pPr>
              <a:r>
                <a:rPr lang="en-US" sz="1700" u="none" strike="noStrike">
                  <a:solidFill>
                    <a:srgbClr val="000000"/>
                  </a:solidFill>
                  <a:latin typeface="Open Sans Extra Bold"/>
                </a:rPr>
                <a:t>Backend</a:t>
              </a:r>
            </a:p>
            <a:p>
              <a:pPr marL="0" lvl="0" indent="0" algn="ctr">
                <a:lnSpc>
                  <a:spcPts val="2380"/>
                </a:lnSpc>
                <a:spcBef>
                  <a:spcPct val="0"/>
                </a:spcBef>
              </a:pPr>
              <a:r>
                <a:rPr lang="en-US" sz="1700" u="none" strike="noStrike">
                  <a:solidFill>
                    <a:srgbClr val="000000"/>
                  </a:solidFill>
                  <a:latin typeface="Open Sans Extra Bold"/>
                </a:rPr>
                <a:t>30%</a:t>
              </a:r>
            </a:p>
          </p:txBody>
        </p:sp>
        <p:sp>
          <p:nvSpPr>
            <p:cNvPr id="6" name="TextBox 6"/>
            <p:cNvSpPr txBox="1"/>
            <p:nvPr/>
          </p:nvSpPr>
          <p:spPr>
            <a:xfrm>
              <a:off x="8750932" y="1670126"/>
              <a:ext cx="1355145" cy="762575"/>
            </a:xfrm>
            <a:prstGeom prst="rect">
              <a:avLst/>
            </a:prstGeom>
          </p:spPr>
          <p:txBody>
            <a:bodyPr lIns="0" tIns="0" rIns="0" bIns="0" rtlCol="0" anchor="t">
              <a:spAutoFit/>
            </a:bodyPr>
            <a:lstStyle/>
            <a:p>
              <a:pPr marL="0" lvl="0" indent="0" algn="ctr">
                <a:lnSpc>
                  <a:spcPts val="2380"/>
                </a:lnSpc>
                <a:spcBef>
                  <a:spcPct val="0"/>
                </a:spcBef>
              </a:pPr>
              <a:r>
                <a:rPr lang="en-US" sz="1700" u="none" strike="noStrike">
                  <a:solidFill>
                    <a:srgbClr val="000000"/>
                  </a:solidFill>
                  <a:latin typeface="Open Sans Extra Bold"/>
                </a:rPr>
                <a:t>Frontend</a:t>
              </a:r>
            </a:p>
            <a:p>
              <a:pPr marL="0" lvl="0" indent="0" algn="ctr">
                <a:lnSpc>
                  <a:spcPts val="2380"/>
                </a:lnSpc>
                <a:spcBef>
                  <a:spcPct val="0"/>
                </a:spcBef>
              </a:pPr>
              <a:r>
                <a:rPr lang="en-US" sz="1700" u="none" strike="noStrike">
                  <a:solidFill>
                    <a:srgbClr val="000000"/>
                  </a:solidFill>
                  <a:latin typeface="Open Sans Extra Bold"/>
                </a:rPr>
                <a:t>20%</a:t>
              </a:r>
            </a:p>
          </p:txBody>
        </p:sp>
        <p:sp>
          <p:nvSpPr>
            <p:cNvPr id="7" name="TextBox 7"/>
            <p:cNvSpPr txBox="1"/>
            <p:nvPr/>
          </p:nvSpPr>
          <p:spPr>
            <a:xfrm>
              <a:off x="5476965" y="-28575"/>
              <a:ext cx="1003878" cy="762575"/>
            </a:xfrm>
            <a:prstGeom prst="rect">
              <a:avLst/>
            </a:prstGeom>
          </p:spPr>
          <p:txBody>
            <a:bodyPr lIns="0" tIns="0" rIns="0" bIns="0" rtlCol="0" anchor="t">
              <a:spAutoFit/>
            </a:bodyPr>
            <a:lstStyle/>
            <a:p>
              <a:pPr marL="0" lvl="0" indent="0" algn="ctr">
                <a:lnSpc>
                  <a:spcPts val="2380"/>
                </a:lnSpc>
                <a:spcBef>
                  <a:spcPct val="0"/>
                </a:spcBef>
              </a:pPr>
              <a:r>
                <a:rPr lang="en-US" sz="1700" u="none" strike="noStrike">
                  <a:solidFill>
                    <a:srgbClr val="000000"/>
                  </a:solidFill>
                  <a:latin typeface="Open Sans Extra Bold"/>
                </a:rPr>
                <a:t>Design</a:t>
              </a:r>
            </a:p>
            <a:p>
              <a:pPr marL="0" lvl="0" indent="0" algn="ctr">
                <a:lnSpc>
                  <a:spcPts val="2380"/>
                </a:lnSpc>
                <a:spcBef>
                  <a:spcPct val="0"/>
                </a:spcBef>
              </a:pPr>
              <a:r>
                <a:rPr lang="en-US" sz="1700" u="none" strike="noStrike">
                  <a:solidFill>
                    <a:srgbClr val="000000"/>
                  </a:solidFill>
                  <a:latin typeface="Open Sans Extra Bold"/>
                </a:rPr>
                <a:t>5%</a:t>
              </a:r>
            </a:p>
          </p:txBody>
        </p:sp>
        <p:sp>
          <p:nvSpPr>
            <p:cNvPr id="8" name="TextBox 8"/>
            <p:cNvSpPr txBox="1"/>
            <p:nvPr/>
          </p:nvSpPr>
          <p:spPr>
            <a:xfrm>
              <a:off x="4373468" y="-28575"/>
              <a:ext cx="552875" cy="762575"/>
            </a:xfrm>
            <a:prstGeom prst="rect">
              <a:avLst/>
            </a:prstGeom>
          </p:spPr>
          <p:txBody>
            <a:bodyPr lIns="0" tIns="0" rIns="0" bIns="0" rtlCol="0" anchor="t">
              <a:spAutoFit/>
            </a:bodyPr>
            <a:lstStyle/>
            <a:p>
              <a:pPr marL="0" lvl="0" indent="0" algn="ctr">
                <a:lnSpc>
                  <a:spcPts val="2380"/>
                </a:lnSpc>
                <a:spcBef>
                  <a:spcPct val="0"/>
                </a:spcBef>
              </a:pPr>
              <a:r>
                <a:rPr lang="en-US" sz="1700" u="none" strike="noStrike">
                  <a:solidFill>
                    <a:srgbClr val="000000"/>
                  </a:solidFill>
                  <a:latin typeface="Open Sans Extra Bold"/>
                </a:rPr>
                <a:t>VCS</a:t>
              </a:r>
            </a:p>
            <a:p>
              <a:pPr marL="0" lvl="0" indent="0" algn="ctr">
                <a:lnSpc>
                  <a:spcPts val="2380"/>
                </a:lnSpc>
                <a:spcBef>
                  <a:spcPct val="0"/>
                </a:spcBef>
              </a:pPr>
              <a:r>
                <a:rPr lang="en-US" sz="1700" u="none" strike="noStrike">
                  <a:solidFill>
                    <a:srgbClr val="000000"/>
                  </a:solidFill>
                  <a:latin typeface="Open Sans Extra Bold"/>
                </a:rPr>
                <a:t>5%</a:t>
              </a:r>
            </a:p>
          </p:txBody>
        </p:sp>
        <p:grpSp>
          <p:nvGrpSpPr>
            <p:cNvPr id="9" name="Group 9"/>
            <p:cNvGrpSpPr>
              <a:grpSpLocks noChangeAspect="1"/>
            </p:cNvGrpSpPr>
            <p:nvPr/>
          </p:nvGrpSpPr>
          <p:grpSpPr>
            <a:xfrm>
              <a:off x="1671299" y="919378"/>
              <a:ext cx="7286211" cy="7286211"/>
              <a:chOff x="0" y="0"/>
              <a:chExt cx="2540000" cy="2540000"/>
            </a:xfrm>
          </p:grpSpPr>
          <p:sp>
            <p:nvSpPr>
              <p:cNvPr id="10" name="Freeform 10"/>
              <p:cNvSpPr/>
              <p:nvPr/>
            </p:nvSpPr>
            <p:spPr>
              <a:xfrm>
                <a:off x="1270000" y="0"/>
                <a:ext cx="452328" cy="676641"/>
              </a:xfrm>
              <a:custGeom>
                <a:avLst/>
                <a:gdLst/>
                <a:ahLst/>
                <a:cxnLst/>
                <a:rect l="l" t="t" r="r" b="b"/>
                <a:pathLst>
                  <a:path w="452328" h="676641">
                    <a:moveTo>
                      <a:pt x="0" y="0"/>
                    </a:moveTo>
                    <a:cubicBezTo>
                      <a:pt x="154588" y="0"/>
                      <a:pt x="307877" y="28223"/>
                      <a:pt x="452328" y="83282"/>
                    </a:cubicBezTo>
                    <a:lnTo>
                      <a:pt x="226164" y="676641"/>
                    </a:lnTo>
                    <a:cubicBezTo>
                      <a:pt x="153939" y="649112"/>
                      <a:pt x="77294" y="635000"/>
                      <a:pt x="0" y="635000"/>
                    </a:cubicBezTo>
                    <a:close/>
                  </a:path>
                </a:pathLst>
              </a:custGeom>
              <a:solidFill>
                <a:srgbClr val="E9D08F"/>
              </a:solidFill>
            </p:spPr>
            <p:txBody>
              <a:bodyPr/>
              <a:lstStyle/>
              <a:p>
                <a:endParaRPr lang="en-IN"/>
              </a:p>
            </p:txBody>
          </p:sp>
          <p:sp>
            <p:nvSpPr>
              <p:cNvPr id="11" name="Freeform 11"/>
              <p:cNvSpPr/>
              <p:nvPr/>
            </p:nvSpPr>
            <p:spPr>
              <a:xfrm>
                <a:off x="1466226" y="62158"/>
                <a:ext cx="1100860" cy="1271315"/>
              </a:xfrm>
              <a:custGeom>
                <a:avLst/>
                <a:gdLst/>
                <a:ahLst/>
                <a:cxnLst/>
                <a:rect l="l" t="t" r="r" b="b"/>
                <a:pathLst>
                  <a:path w="1100860" h="1271315">
                    <a:moveTo>
                      <a:pt x="196226" y="0"/>
                    </a:moveTo>
                    <a:cubicBezTo>
                      <a:pt x="741842" y="177282"/>
                      <a:pt x="1100860" y="698337"/>
                      <a:pt x="1072187" y="1271316"/>
                    </a:cubicBezTo>
                    <a:lnTo>
                      <a:pt x="437980" y="1239579"/>
                    </a:lnTo>
                    <a:cubicBezTo>
                      <a:pt x="452317" y="953090"/>
                      <a:pt x="272808" y="692562"/>
                      <a:pt x="0" y="603921"/>
                    </a:cubicBezTo>
                    <a:close/>
                  </a:path>
                </a:pathLst>
              </a:custGeom>
              <a:solidFill>
                <a:srgbClr val="BBA17B"/>
              </a:solidFill>
            </p:spPr>
            <p:txBody>
              <a:bodyPr/>
              <a:lstStyle/>
              <a:p>
                <a:endParaRPr lang="en-IN"/>
              </a:p>
            </p:txBody>
          </p:sp>
          <p:sp>
            <p:nvSpPr>
              <p:cNvPr id="12" name="Freeform 12"/>
              <p:cNvSpPr/>
              <p:nvPr/>
            </p:nvSpPr>
            <p:spPr>
              <a:xfrm>
                <a:off x="206524" y="1270000"/>
                <a:ext cx="2333476" cy="1377505"/>
              </a:xfrm>
              <a:custGeom>
                <a:avLst/>
                <a:gdLst/>
                <a:ahLst/>
                <a:cxnLst/>
                <a:rect l="l" t="t" r="r" b="b"/>
                <a:pathLst>
                  <a:path w="2333476" h="1377505">
                    <a:moveTo>
                      <a:pt x="2333476" y="0"/>
                    </a:moveTo>
                    <a:cubicBezTo>
                      <a:pt x="2333476" y="561922"/>
                      <a:pt x="1964205" y="1057045"/>
                      <a:pt x="1425612" y="1217275"/>
                    </a:cubicBezTo>
                    <a:cubicBezTo>
                      <a:pt x="887019" y="1377505"/>
                      <a:pt x="307156" y="1164747"/>
                      <a:pt x="0" y="694203"/>
                    </a:cubicBezTo>
                    <a:lnTo>
                      <a:pt x="531738" y="347102"/>
                    </a:lnTo>
                    <a:cubicBezTo>
                      <a:pt x="685316" y="582374"/>
                      <a:pt x="975247" y="688752"/>
                      <a:pt x="1244544" y="608637"/>
                    </a:cubicBezTo>
                    <a:cubicBezTo>
                      <a:pt x="1513841" y="528522"/>
                      <a:pt x="1698476" y="280961"/>
                      <a:pt x="1698476" y="0"/>
                    </a:cubicBezTo>
                    <a:close/>
                  </a:path>
                </a:pathLst>
              </a:custGeom>
              <a:solidFill>
                <a:srgbClr val="D6D1B9"/>
              </a:solidFill>
            </p:spPr>
            <p:txBody>
              <a:bodyPr/>
              <a:lstStyle/>
              <a:p>
                <a:endParaRPr lang="en-IN"/>
              </a:p>
            </p:txBody>
          </p:sp>
          <p:sp>
            <p:nvSpPr>
              <p:cNvPr id="13" name="Freeform 13"/>
              <p:cNvSpPr/>
              <p:nvPr/>
            </p:nvSpPr>
            <p:spPr>
              <a:xfrm>
                <a:off x="-66635" y="44053"/>
                <a:ext cx="1170838" cy="1972434"/>
              </a:xfrm>
              <a:custGeom>
                <a:avLst/>
                <a:gdLst/>
                <a:ahLst/>
                <a:cxnLst/>
                <a:rect l="l" t="t" r="r" b="b"/>
                <a:pathLst>
                  <a:path w="1170838" h="1972434">
                    <a:moveTo>
                      <a:pt x="309183" y="1972434"/>
                    </a:moveTo>
                    <a:cubicBezTo>
                      <a:pt x="63640" y="1634472"/>
                      <a:pt x="0" y="1197372"/>
                      <a:pt x="138981" y="803425"/>
                    </a:cubicBezTo>
                    <a:cubicBezTo>
                      <a:pt x="277962" y="409478"/>
                      <a:pt x="601788" y="109072"/>
                      <a:pt x="1005041" y="0"/>
                    </a:cubicBezTo>
                    <a:lnTo>
                      <a:pt x="1170838" y="612974"/>
                    </a:lnTo>
                    <a:cubicBezTo>
                      <a:pt x="969211" y="667510"/>
                      <a:pt x="807298" y="817713"/>
                      <a:pt x="737808" y="1014686"/>
                    </a:cubicBezTo>
                    <a:cubicBezTo>
                      <a:pt x="668317" y="1211659"/>
                      <a:pt x="700137" y="1430210"/>
                      <a:pt x="822909" y="1599191"/>
                    </a:cubicBezTo>
                    <a:close/>
                  </a:path>
                </a:pathLst>
              </a:custGeom>
              <a:solidFill>
                <a:srgbClr val="C3BAAD"/>
              </a:solidFill>
            </p:spPr>
            <p:txBody>
              <a:bodyPr/>
              <a:lstStyle/>
              <a:p>
                <a:endParaRPr lang="en-IN"/>
              </a:p>
            </p:txBody>
          </p:sp>
          <p:sp>
            <p:nvSpPr>
              <p:cNvPr id="14" name="Freeform 14"/>
              <p:cNvSpPr/>
              <p:nvPr/>
            </p:nvSpPr>
            <p:spPr>
              <a:xfrm>
                <a:off x="877548" y="0"/>
                <a:ext cx="392388" cy="666079"/>
              </a:xfrm>
              <a:custGeom>
                <a:avLst/>
                <a:gdLst/>
                <a:ahLst/>
                <a:cxnLst/>
                <a:rect l="l" t="t" r="r" b="b"/>
                <a:pathLst>
                  <a:path w="392388" h="666079">
                    <a:moveTo>
                      <a:pt x="0" y="62158"/>
                    </a:moveTo>
                    <a:cubicBezTo>
                      <a:pt x="126706" y="20989"/>
                      <a:pt x="259099" y="13"/>
                      <a:pt x="392325" y="0"/>
                    </a:cubicBezTo>
                    <a:lnTo>
                      <a:pt x="392389" y="635000"/>
                    </a:lnTo>
                    <a:cubicBezTo>
                      <a:pt x="325776" y="635007"/>
                      <a:pt x="259579" y="645495"/>
                      <a:pt x="196226" y="666079"/>
                    </a:cubicBezTo>
                    <a:close/>
                  </a:path>
                </a:pathLst>
              </a:custGeom>
              <a:solidFill>
                <a:srgbClr val="9B9B87"/>
              </a:solidFill>
            </p:spPr>
            <p:txBody>
              <a:bodyPr/>
              <a:lstStyle/>
              <a:p>
                <a:endParaRPr lang="en-IN"/>
              </a:p>
            </p:txBody>
          </p:sp>
        </p:grpSp>
      </p:grpSp>
      <p:sp>
        <p:nvSpPr>
          <p:cNvPr id="15" name="TextBox 15"/>
          <p:cNvSpPr txBox="1"/>
          <p:nvPr/>
        </p:nvSpPr>
        <p:spPr>
          <a:xfrm>
            <a:off x="1455254" y="1076325"/>
            <a:ext cx="8180912" cy="1085850"/>
          </a:xfrm>
          <a:prstGeom prst="rect">
            <a:avLst/>
          </a:prstGeom>
        </p:spPr>
        <p:txBody>
          <a:bodyPr lIns="0" tIns="0" rIns="0" bIns="0" rtlCol="0" anchor="t">
            <a:spAutoFit/>
          </a:bodyPr>
          <a:lstStyle/>
          <a:p>
            <a:pPr>
              <a:lnSpc>
                <a:spcPts val="8474"/>
              </a:lnSpc>
            </a:pPr>
            <a:r>
              <a:rPr lang="en-US" sz="7500">
                <a:solidFill>
                  <a:srgbClr val="4B261F"/>
                </a:solidFill>
                <a:latin typeface="Shadows Into Light Two"/>
              </a:rPr>
              <a:t>What’s our recipie?</a:t>
            </a:r>
          </a:p>
        </p:txBody>
      </p:sp>
      <p:sp>
        <p:nvSpPr>
          <p:cNvPr id="16" name="TextBox 16"/>
          <p:cNvSpPr txBox="1"/>
          <p:nvPr/>
        </p:nvSpPr>
        <p:spPr>
          <a:xfrm>
            <a:off x="1028700" y="2487598"/>
            <a:ext cx="10224927" cy="6016709"/>
          </a:xfrm>
          <a:prstGeom prst="rect">
            <a:avLst/>
          </a:prstGeom>
        </p:spPr>
        <p:txBody>
          <a:bodyPr lIns="0" tIns="0" rIns="0" bIns="0" rtlCol="0" anchor="t">
            <a:spAutoFit/>
          </a:bodyPr>
          <a:lstStyle/>
          <a:p>
            <a:pPr>
              <a:lnSpc>
                <a:spcPts val="3674"/>
              </a:lnSpc>
            </a:pPr>
            <a:r>
              <a:rPr lang="en-US" sz="2624">
                <a:solidFill>
                  <a:srgbClr val="4B261F"/>
                </a:solidFill>
                <a:latin typeface="Sanchez"/>
              </a:rPr>
              <a:t>We plan to use the following techstacks to build Safar Saathi:</a:t>
            </a:r>
          </a:p>
          <a:p>
            <a:pPr>
              <a:lnSpc>
                <a:spcPts val="3674"/>
              </a:lnSpc>
            </a:pPr>
            <a:endParaRPr lang="en-US" sz="2624">
              <a:solidFill>
                <a:srgbClr val="4B261F"/>
              </a:solidFill>
              <a:latin typeface="Sanchez"/>
            </a:endParaRPr>
          </a:p>
          <a:p>
            <a:pPr marL="566691" lvl="1" indent="-283345">
              <a:lnSpc>
                <a:spcPts val="3674"/>
              </a:lnSpc>
              <a:buFont typeface="Arial"/>
              <a:buChar char="•"/>
            </a:pPr>
            <a:r>
              <a:rPr lang="en-US" sz="2624">
                <a:solidFill>
                  <a:srgbClr val="4B261F"/>
                </a:solidFill>
                <a:latin typeface="Sanchez"/>
              </a:rPr>
              <a:t> Design/wireframe:  Figma, Adobe Photoshop, draw.io.</a:t>
            </a:r>
          </a:p>
          <a:p>
            <a:pPr>
              <a:lnSpc>
                <a:spcPts val="3674"/>
              </a:lnSpc>
            </a:pPr>
            <a:endParaRPr lang="en-US" sz="2624">
              <a:solidFill>
                <a:srgbClr val="4B261F"/>
              </a:solidFill>
              <a:latin typeface="Sanchez"/>
            </a:endParaRPr>
          </a:p>
          <a:p>
            <a:pPr>
              <a:lnSpc>
                <a:spcPts val="3674"/>
              </a:lnSpc>
            </a:pPr>
            <a:r>
              <a:rPr lang="en-US" sz="2624">
                <a:solidFill>
                  <a:srgbClr val="4B261F"/>
                </a:solidFill>
                <a:latin typeface="Sanchez"/>
              </a:rPr>
              <a:t>   2. Frontend: React, HTML, CSS, JavaScript, Material UI, Flask</a:t>
            </a:r>
          </a:p>
          <a:p>
            <a:pPr>
              <a:lnSpc>
                <a:spcPts val="3674"/>
              </a:lnSpc>
            </a:pPr>
            <a:endParaRPr lang="en-US" sz="2624">
              <a:solidFill>
                <a:srgbClr val="4B261F"/>
              </a:solidFill>
              <a:latin typeface="Sanchez"/>
            </a:endParaRPr>
          </a:p>
          <a:p>
            <a:pPr>
              <a:lnSpc>
                <a:spcPts val="3674"/>
              </a:lnSpc>
            </a:pPr>
            <a:r>
              <a:rPr lang="en-US" sz="2624">
                <a:solidFill>
                  <a:srgbClr val="4B261F"/>
                </a:solidFill>
                <a:latin typeface="Sanchez"/>
              </a:rPr>
              <a:t>   3. AI/ML:  Python, NumPy, Pandas, LLM(DaVinci AI),</a:t>
            </a:r>
          </a:p>
          <a:p>
            <a:pPr>
              <a:lnSpc>
                <a:spcPts val="3674"/>
              </a:lnSpc>
            </a:pPr>
            <a:r>
              <a:rPr lang="en-US" sz="2624">
                <a:solidFill>
                  <a:srgbClr val="4B261F"/>
                </a:solidFill>
                <a:latin typeface="Sanchez"/>
              </a:rPr>
              <a:t>      ScikitLearn, MatPlotLib, PyTorch.</a:t>
            </a:r>
          </a:p>
          <a:p>
            <a:pPr>
              <a:lnSpc>
                <a:spcPts val="3674"/>
              </a:lnSpc>
            </a:pPr>
            <a:endParaRPr lang="en-US" sz="2624">
              <a:solidFill>
                <a:srgbClr val="4B261F"/>
              </a:solidFill>
              <a:latin typeface="Sanchez"/>
            </a:endParaRPr>
          </a:p>
          <a:p>
            <a:pPr>
              <a:lnSpc>
                <a:spcPts val="3674"/>
              </a:lnSpc>
            </a:pPr>
            <a:r>
              <a:rPr lang="en-US" sz="2624">
                <a:solidFill>
                  <a:srgbClr val="4B261F"/>
                </a:solidFill>
                <a:latin typeface="Sanchez"/>
              </a:rPr>
              <a:t>   4. Backend/Cloud: Node.js , AWS (DynamoDB, Lamda),  </a:t>
            </a:r>
          </a:p>
          <a:p>
            <a:pPr>
              <a:lnSpc>
                <a:spcPts val="3674"/>
              </a:lnSpc>
            </a:pPr>
            <a:r>
              <a:rPr lang="en-US" sz="2624">
                <a:solidFill>
                  <a:srgbClr val="4B261F"/>
                </a:solidFill>
                <a:latin typeface="Sanchez"/>
              </a:rPr>
              <a:t>      GCP(Maps API), RestAPI.</a:t>
            </a:r>
          </a:p>
          <a:p>
            <a:pPr>
              <a:lnSpc>
                <a:spcPts val="3674"/>
              </a:lnSpc>
            </a:pPr>
            <a:endParaRPr lang="en-US" sz="2624">
              <a:solidFill>
                <a:srgbClr val="4B261F"/>
              </a:solidFill>
              <a:latin typeface="Sanchez"/>
            </a:endParaRPr>
          </a:p>
          <a:p>
            <a:pPr>
              <a:lnSpc>
                <a:spcPts val="3674"/>
              </a:lnSpc>
              <a:spcBef>
                <a:spcPct val="0"/>
              </a:spcBef>
            </a:pPr>
            <a:r>
              <a:rPr lang="en-US" sz="2624">
                <a:solidFill>
                  <a:srgbClr val="4B261F"/>
                </a:solidFill>
                <a:latin typeface="Sanchez"/>
              </a:rPr>
              <a:t>   5. Version Control System: Git, GitHub</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2)">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sp>
        <p:nvSpPr>
          <p:cNvPr id="3" name="Freeform 3"/>
          <p:cNvSpPr/>
          <p:nvPr/>
        </p:nvSpPr>
        <p:spPr>
          <a:xfrm>
            <a:off x="7025191" y="1453919"/>
            <a:ext cx="10822193" cy="8176109"/>
          </a:xfrm>
          <a:custGeom>
            <a:avLst/>
            <a:gdLst/>
            <a:ahLst/>
            <a:cxnLst/>
            <a:rect l="l" t="t" r="r" b="b"/>
            <a:pathLst>
              <a:path w="10822193" h="8176109">
                <a:moveTo>
                  <a:pt x="0" y="0"/>
                </a:moveTo>
                <a:lnTo>
                  <a:pt x="10822192" y="0"/>
                </a:lnTo>
                <a:lnTo>
                  <a:pt x="10822192" y="8176109"/>
                </a:lnTo>
                <a:lnTo>
                  <a:pt x="0" y="8176109"/>
                </a:lnTo>
                <a:lnTo>
                  <a:pt x="0" y="0"/>
                </a:lnTo>
                <a:close/>
              </a:path>
            </a:pathLst>
          </a:custGeom>
          <a:blipFill>
            <a:blip r:embed="rId3"/>
            <a:stretch>
              <a:fillRect l="-2629" r="-2629"/>
            </a:stretch>
          </a:blipFill>
        </p:spPr>
        <p:txBody>
          <a:bodyPr/>
          <a:lstStyle/>
          <a:p>
            <a:endParaRPr lang="en-IN"/>
          </a:p>
        </p:txBody>
      </p:sp>
      <p:sp>
        <p:nvSpPr>
          <p:cNvPr id="4" name="TextBox 4"/>
          <p:cNvSpPr txBox="1"/>
          <p:nvPr/>
        </p:nvSpPr>
        <p:spPr>
          <a:xfrm>
            <a:off x="1028700" y="868507"/>
            <a:ext cx="5610785" cy="1166495"/>
          </a:xfrm>
          <a:prstGeom prst="rect">
            <a:avLst/>
          </a:prstGeom>
        </p:spPr>
        <p:txBody>
          <a:bodyPr lIns="0" tIns="0" rIns="0" bIns="0" rtlCol="0" anchor="t">
            <a:spAutoFit/>
          </a:bodyPr>
          <a:lstStyle/>
          <a:p>
            <a:pPr>
              <a:lnSpc>
                <a:spcPts val="9040"/>
              </a:lnSpc>
            </a:pPr>
            <a:r>
              <a:rPr lang="en-US" sz="8000" dirty="0">
                <a:solidFill>
                  <a:srgbClr val="4B261F"/>
                </a:solidFill>
                <a:latin typeface="Shadows Into Light Two"/>
              </a:rPr>
              <a:t>Our gameplan</a:t>
            </a:r>
          </a:p>
        </p:txBody>
      </p:sp>
      <p:sp>
        <p:nvSpPr>
          <p:cNvPr id="5" name="TextBox 5"/>
          <p:cNvSpPr txBox="1"/>
          <p:nvPr/>
        </p:nvSpPr>
        <p:spPr>
          <a:xfrm>
            <a:off x="894108" y="2843681"/>
            <a:ext cx="5923265" cy="3243113"/>
          </a:xfrm>
          <a:prstGeom prst="rect">
            <a:avLst/>
          </a:prstGeom>
        </p:spPr>
        <p:txBody>
          <a:bodyPr lIns="0" tIns="0" rIns="0" bIns="0" rtlCol="0" anchor="t">
            <a:spAutoFit/>
          </a:bodyPr>
          <a:lstStyle/>
          <a:p>
            <a:pPr algn="just">
              <a:lnSpc>
                <a:spcPts val="2895"/>
              </a:lnSpc>
              <a:spcBef>
                <a:spcPct val="0"/>
              </a:spcBef>
            </a:pPr>
            <a:r>
              <a:rPr lang="en-US" sz="2068">
                <a:solidFill>
                  <a:srgbClr val="4B261F"/>
                </a:solidFill>
                <a:latin typeface="Sanchez"/>
              </a:rPr>
              <a:t>At first we will design the wireframe then will design the frontend using react. There will be several python script files responsible for the generated itinerary and major operations. Our main database will be DynamoDB, AWS and several API actions will be called/triggered with the help of GCP services. For smooth development process and VCS GitHub will be preferred.</a:t>
            </a:r>
          </a:p>
        </p:txBody>
      </p:sp>
      <p:sp>
        <p:nvSpPr>
          <p:cNvPr id="6" name="TextBox 6"/>
          <p:cNvSpPr txBox="1"/>
          <p:nvPr/>
        </p:nvSpPr>
        <p:spPr>
          <a:xfrm>
            <a:off x="872460" y="6748906"/>
            <a:ext cx="5923265" cy="2881122"/>
          </a:xfrm>
          <a:prstGeom prst="rect">
            <a:avLst/>
          </a:prstGeom>
        </p:spPr>
        <p:txBody>
          <a:bodyPr lIns="0" tIns="0" rIns="0" bIns="0" rtlCol="0" anchor="t">
            <a:spAutoFit/>
          </a:bodyPr>
          <a:lstStyle/>
          <a:p>
            <a:pPr algn="just">
              <a:lnSpc>
                <a:spcPts val="2898"/>
              </a:lnSpc>
              <a:spcBef>
                <a:spcPct val="0"/>
              </a:spcBef>
            </a:pPr>
            <a:r>
              <a:rPr lang="en-US" sz="2070">
                <a:solidFill>
                  <a:srgbClr val="4B261F"/>
                </a:solidFill>
                <a:latin typeface="Sanchez"/>
              </a:rPr>
              <a:t>We will be providing virtual tour of the locations the users wants to visit to provide a better insight of their plans. We plan to provide an AI powered chatbot for tour guidance with multilingual support. We save time while also providing an efficient, customized and smooth experience for your wonderful trip.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sp>
        <p:nvSpPr>
          <p:cNvPr id="3" name="Freeform 3"/>
          <p:cNvSpPr/>
          <p:nvPr/>
        </p:nvSpPr>
        <p:spPr>
          <a:xfrm>
            <a:off x="3317119" y="960636"/>
            <a:ext cx="11305916" cy="8365728"/>
          </a:xfrm>
          <a:custGeom>
            <a:avLst/>
            <a:gdLst/>
            <a:ahLst/>
            <a:cxnLst/>
            <a:rect l="l" t="t" r="r" b="b"/>
            <a:pathLst>
              <a:path w="11305916" h="8365728">
                <a:moveTo>
                  <a:pt x="0" y="0"/>
                </a:moveTo>
                <a:lnTo>
                  <a:pt x="11305916" y="0"/>
                </a:lnTo>
                <a:lnTo>
                  <a:pt x="11305916" y="8365728"/>
                </a:lnTo>
                <a:lnTo>
                  <a:pt x="0" y="8365728"/>
                </a:lnTo>
                <a:lnTo>
                  <a:pt x="0" y="0"/>
                </a:lnTo>
                <a:close/>
              </a:path>
            </a:pathLst>
          </a:custGeom>
          <a:blipFill>
            <a:blip r:embed="rId3"/>
            <a:stretch>
              <a:fillRect/>
            </a:stretch>
          </a:blipFill>
        </p:spPr>
        <p:txBody>
          <a:bodyPr/>
          <a:lstStyle/>
          <a:p>
            <a:endParaRPr lang="en-IN"/>
          </a:p>
        </p:txBody>
      </p:sp>
      <p:sp>
        <p:nvSpPr>
          <p:cNvPr id="4" name="Freeform 4"/>
          <p:cNvSpPr/>
          <p:nvPr/>
        </p:nvSpPr>
        <p:spPr>
          <a:xfrm rot="-10800000">
            <a:off x="14623035" y="-581858"/>
            <a:ext cx="5613106" cy="2827602"/>
          </a:xfrm>
          <a:custGeom>
            <a:avLst/>
            <a:gdLst/>
            <a:ahLst/>
            <a:cxnLst/>
            <a:rect l="l" t="t" r="r" b="b"/>
            <a:pathLst>
              <a:path w="5613106" h="2827602">
                <a:moveTo>
                  <a:pt x="0" y="0"/>
                </a:moveTo>
                <a:lnTo>
                  <a:pt x="5613106" y="0"/>
                </a:lnTo>
                <a:lnTo>
                  <a:pt x="5613106" y="2827602"/>
                </a:lnTo>
                <a:lnTo>
                  <a:pt x="0" y="2827602"/>
                </a:lnTo>
                <a:lnTo>
                  <a:pt x="0" y="0"/>
                </a:lnTo>
                <a:close/>
              </a:path>
            </a:pathLst>
          </a:custGeom>
          <a:blipFill>
            <a:blip r:embed="rId4"/>
            <a:stretch>
              <a:fillRect/>
            </a:stretch>
          </a:blipFill>
        </p:spPr>
        <p:txBody>
          <a:bodyPr/>
          <a:lstStyle/>
          <a:p>
            <a:endParaRPr lang="en-IN"/>
          </a:p>
        </p:txBody>
      </p:sp>
      <p:sp>
        <p:nvSpPr>
          <p:cNvPr id="5" name="Freeform 5"/>
          <p:cNvSpPr/>
          <p:nvPr/>
        </p:nvSpPr>
        <p:spPr>
          <a:xfrm>
            <a:off x="-808024" y="7590195"/>
            <a:ext cx="4125143" cy="3336209"/>
          </a:xfrm>
          <a:custGeom>
            <a:avLst/>
            <a:gdLst/>
            <a:ahLst/>
            <a:cxnLst/>
            <a:rect l="l" t="t" r="r" b="b"/>
            <a:pathLst>
              <a:path w="4125143" h="3336209">
                <a:moveTo>
                  <a:pt x="0" y="0"/>
                </a:moveTo>
                <a:lnTo>
                  <a:pt x="4125143" y="0"/>
                </a:lnTo>
                <a:lnTo>
                  <a:pt x="4125143" y="3336210"/>
                </a:lnTo>
                <a:lnTo>
                  <a:pt x="0" y="3336210"/>
                </a:lnTo>
                <a:lnTo>
                  <a:pt x="0" y="0"/>
                </a:lnTo>
                <a:close/>
              </a:path>
            </a:pathLst>
          </a:custGeom>
          <a:blipFill>
            <a:blip r:embed="rId5"/>
            <a:stretch>
              <a:fillRect/>
            </a:stretch>
          </a:blipFill>
        </p:spPr>
        <p:txBody>
          <a:bodyPr/>
          <a:lstStyle/>
          <a:p>
            <a:endParaRPr lang="en-IN"/>
          </a:p>
        </p:txBody>
      </p:sp>
      <p:sp>
        <p:nvSpPr>
          <p:cNvPr id="6" name="Freeform 6"/>
          <p:cNvSpPr/>
          <p:nvPr/>
        </p:nvSpPr>
        <p:spPr>
          <a:xfrm>
            <a:off x="15470126" y="5977658"/>
            <a:ext cx="4609302" cy="6561283"/>
          </a:xfrm>
          <a:custGeom>
            <a:avLst/>
            <a:gdLst/>
            <a:ahLst/>
            <a:cxnLst/>
            <a:rect l="l" t="t" r="r" b="b"/>
            <a:pathLst>
              <a:path w="4609302" h="6561283">
                <a:moveTo>
                  <a:pt x="0" y="0"/>
                </a:moveTo>
                <a:lnTo>
                  <a:pt x="4609302" y="0"/>
                </a:lnTo>
                <a:lnTo>
                  <a:pt x="4609302" y="6561284"/>
                </a:lnTo>
                <a:lnTo>
                  <a:pt x="0" y="6561284"/>
                </a:lnTo>
                <a:lnTo>
                  <a:pt x="0" y="0"/>
                </a:lnTo>
                <a:close/>
              </a:path>
            </a:pathLst>
          </a:custGeom>
          <a:blipFill>
            <a:blip r:embed="rId6"/>
            <a:stretch>
              <a:fillRect/>
            </a:stretch>
          </a:blipFill>
        </p:spPr>
        <p:txBody>
          <a:bodyPr/>
          <a:lstStyle/>
          <a:p>
            <a:endParaRPr lang="en-IN"/>
          </a:p>
        </p:txBody>
      </p:sp>
      <p:sp>
        <p:nvSpPr>
          <p:cNvPr id="7" name="Freeform 7"/>
          <p:cNvSpPr/>
          <p:nvPr/>
        </p:nvSpPr>
        <p:spPr>
          <a:xfrm>
            <a:off x="-808024" y="-2126494"/>
            <a:ext cx="3952840" cy="5067744"/>
          </a:xfrm>
          <a:custGeom>
            <a:avLst/>
            <a:gdLst/>
            <a:ahLst/>
            <a:cxnLst/>
            <a:rect l="l" t="t" r="r" b="b"/>
            <a:pathLst>
              <a:path w="3952840" h="5067744">
                <a:moveTo>
                  <a:pt x="0" y="0"/>
                </a:moveTo>
                <a:lnTo>
                  <a:pt x="3952840" y="0"/>
                </a:lnTo>
                <a:lnTo>
                  <a:pt x="3952840" y="5067744"/>
                </a:lnTo>
                <a:lnTo>
                  <a:pt x="0" y="5067744"/>
                </a:lnTo>
                <a:lnTo>
                  <a:pt x="0" y="0"/>
                </a:lnTo>
                <a:close/>
              </a:path>
            </a:pathLst>
          </a:custGeom>
          <a:blipFill>
            <a:blip r:embed="rId7"/>
            <a:stretch>
              <a:fillRect/>
            </a:stretch>
          </a:blipFill>
        </p:spPr>
        <p:txBody>
          <a:bodyPr/>
          <a:lstStyle/>
          <a:p>
            <a:endParaRPr lang="en-IN"/>
          </a:p>
        </p:txBody>
      </p:sp>
      <p:sp>
        <p:nvSpPr>
          <p:cNvPr id="8" name="Freeform 8"/>
          <p:cNvSpPr/>
          <p:nvPr/>
        </p:nvSpPr>
        <p:spPr>
          <a:xfrm>
            <a:off x="-1877201" y="4673761"/>
            <a:ext cx="3131749" cy="4781296"/>
          </a:xfrm>
          <a:custGeom>
            <a:avLst/>
            <a:gdLst/>
            <a:ahLst/>
            <a:cxnLst/>
            <a:rect l="l" t="t" r="r" b="b"/>
            <a:pathLst>
              <a:path w="3131749" h="4781296">
                <a:moveTo>
                  <a:pt x="0" y="0"/>
                </a:moveTo>
                <a:lnTo>
                  <a:pt x="3131749" y="0"/>
                </a:lnTo>
                <a:lnTo>
                  <a:pt x="3131749" y="4781296"/>
                </a:lnTo>
                <a:lnTo>
                  <a:pt x="0" y="4781296"/>
                </a:lnTo>
                <a:lnTo>
                  <a:pt x="0" y="0"/>
                </a:lnTo>
                <a:close/>
              </a:path>
            </a:pathLst>
          </a:custGeom>
          <a:blipFill>
            <a:blip r:embed="rId8"/>
            <a:stretch>
              <a:fillRect/>
            </a:stretch>
          </a:blipFill>
        </p:spPr>
        <p:txBody>
          <a:bodyPr/>
          <a:lstStyle/>
          <a:p>
            <a:endParaRPr lang="en-IN"/>
          </a:p>
        </p:txBody>
      </p:sp>
      <p:sp>
        <p:nvSpPr>
          <p:cNvPr id="9" name="TextBox 9"/>
          <p:cNvSpPr txBox="1"/>
          <p:nvPr/>
        </p:nvSpPr>
        <p:spPr>
          <a:xfrm>
            <a:off x="4471350" y="4847258"/>
            <a:ext cx="10151685" cy="2403671"/>
          </a:xfrm>
          <a:prstGeom prst="rect">
            <a:avLst/>
          </a:prstGeom>
        </p:spPr>
        <p:txBody>
          <a:bodyPr lIns="0" tIns="0" rIns="0" bIns="0" rtlCol="0" anchor="t">
            <a:spAutoFit/>
          </a:bodyPr>
          <a:lstStyle/>
          <a:p>
            <a:pPr marL="581874" lvl="1" indent="-290937" algn="ctr">
              <a:lnSpc>
                <a:spcPts val="3773"/>
              </a:lnSpc>
              <a:buFont typeface="Arial"/>
              <a:buChar char="•"/>
            </a:pPr>
            <a:r>
              <a:rPr lang="en-US" sz="2695" dirty="0">
                <a:solidFill>
                  <a:srgbClr val="FFFFFF"/>
                </a:solidFill>
                <a:latin typeface="Sanchez"/>
              </a:rPr>
              <a:t>ARCHISMWAN CHATTERJEE</a:t>
            </a:r>
          </a:p>
          <a:p>
            <a:pPr marL="581874" lvl="1" indent="-290937" algn="ctr">
              <a:lnSpc>
                <a:spcPts val="3773"/>
              </a:lnSpc>
              <a:buFont typeface="Arial"/>
              <a:buChar char="•"/>
            </a:pPr>
            <a:r>
              <a:rPr lang="en-US" sz="2695" dirty="0">
                <a:solidFill>
                  <a:srgbClr val="FFFFFF"/>
                </a:solidFill>
                <a:latin typeface="Sanchez"/>
              </a:rPr>
              <a:t>KRISHNAVA GHOSH</a:t>
            </a:r>
          </a:p>
          <a:p>
            <a:pPr marL="581874" lvl="1" indent="-290937" algn="ctr">
              <a:lnSpc>
                <a:spcPts val="3773"/>
              </a:lnSpc>
              <a:buFont typeface="Arial"/>
              <a:buChar char="•"/>
            </a:pPr>
            <a:r>
              <a:rPr lang="en-US" sz="2695" dirty="0">
                <a:solidFill>
                  <a:srgbClr val="FFFFFF"/>
                </a:solidFill>
                <a:latin typeface="Sanchez"/>
              </a:rPr>
              <a:t>ANKIT DAS</a:t>
            </a:r>
          </a:p>
          <a:p>
            <a:pPr marL="581874" lvl="1" indent="-290937" algn="ctr">
              <a:lnSpc>
                <a:spcPts val="3773"/>
              </a:lnSpc>
              <a:spcBef>
                <a:spcPct val="0"/>
              </a:spcBef>
              <a:buFont typeface="Arial"/>
              <a:buChar char="•"/>
            </a:pPr>
            <a:r>
              <a:rPr lang="en-US" sz="2695" dirty="0">
                <a:solidFill>
                  <a:srgbClr val="FFFFFF"/>
                </a:solidFill>
                <a:latin typeface="Sanchez"/>
              </a:rPr>
              <a:t>ESHAN DAS</a:t>
            </a:r>
          </a:p>
          <a:p>
            <a:pPr marL="581874" lvl="1" indent="-290937" algn="ctr">
              <a:lnSpc>
                <a:spcPts val="3773"/>
              </a:lnSpc>
              <a:spcBef>
                <a:spcPct val="0"/>
              </a:spcBef>
              <a:buFont typeface="Arial"/>
              <a:buChar char="•"/>
            </a:pPr>
            <a:r>
              <a:rPr lang="en-US" sz="2695" dirty="0">
                <a:solidFill>
                  <a:srgbClr val="FFFFFF"/>
                </a:solidFill>
                <a:latin typeface="Sanchez"/>
              </a:rPr>
              <a:t>KARAN KAWATHIA</a:t>
            </a:r>
          </a:p>
        </p:txBody>
      </p:sp>
      <p:sp>
        <p:nvSpPr>
          <p:cNvPr id="10" name="TextBox 10"/>
          <p:cNvSpPr txBox="1"/>
          <p:nvPr/>
        </p:nvSpPr>
        <p:spPr>
          <a:xfrm>
            <a:off x="4884311" y="3046025"/>
            <a:ext cx="8519378" cy="1113790"/>
          </a:xfrm>
          <a:prstGeom prst="rect">
            <a:avLst/>
          </a:prstGeom>
        </p:spPr>
        <p:txBody>
          <a:bodyPr lIns="0" tIns="0" rIns="0" bIns="0" rtlCol="0" anchor="t">
            <a:spAutoFit/>
          </a:bodyPr>
          <a:lstStyle/>
          <a:p>
            <a:pPr algn="ctr">
              <a:lnSpc>
                <a:spcPts val="8480"/>
              </a:lnSpc>
            </a:pPr>
            <a:r>
              <a:rPr lang="en-US" sz="8000" dirty="0">
                <a:solidFill>
                  <a:srgbClr val="FFFFFF"/>
                </a:solidFill>
                <a:latin typeface="Shadows Into Light Two"/>
              </a:rPr>
              <a:t>Meet our Pilots</a:t>
            </a:r>
          </a:p>
        </p:txBody>
      </p:sp>
      <p:sp>
        <p:nvSpPr>
          <p:cNvPr id="11" name="Freeform 11"/>
          <p:cNvSpPr/>
          <p:nvPr/>
        </p:nvSpPr>
        <p:spPr>
          <a:xfrm rot="-3055662">
            <a:off x="14282957" y="6715603"/>
            <a:ext cx="3566414" cy="3272184"/>
          </a:xfrm>
          <a:custGeom>
            <a:avLst/>
            <a:gdLst/>
            <a:ahLst/>
            <a:cxnLst/>
            <a:rect l="l" t="t" r="r" b="b"/>
            <a:pathLst>
              <a:path w="3566414" h="3272184">
                <a:moveTo>
                  <a:pt x="0" y="0"/>
                </a:moveTo>
                <a:lnTo>
                  <a:pt x="3566413" y="0"/>
                </a:lnTo>
                <a:lnTo>
                  <a:pt x="3566413" y="3272185"/>
                </a:lnTo>
                <a:lnTo>
                  <a:pt x="0" y="3272185"/>
                </a:lnTo>
                <a:lnTo>
                  <a:pt x="0" y="0"/>
                </a:lnTo>
                <a:close/>
              </a:path>
            </a:pathLst>
          </a:custGeom>
          <a:blipFill>
            <a:blip r:embed="rId9"/>
            <a:stretch>
              <a:fillRect/>
            </a:stretch>
          </a:blipFill>
        </p:spPr>
        <p:txBody>
          <a:bodyPr/>
          <a:lstStyle/>
          <a:p>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03229 -0.03765 L -0.62604 -0.84953 " pathEditMode="relative" rAng="0" ptsTypes="AA">
                                      <p:cBhvr>
                                        <p:cTn id="6" dur="2000" fill="hold"/>
                                        <p:tgtEl>
                                          <p:spTgt spid="11"/>
                                        </p:tgtEl>
                                        <p:attrNameLst>
                                          <p:attrName>ppt_x</p:attrName>
                                          <p:attrName>ppt_y</p:attrName>
                                        </p:attrNameLst>
                                      </p:cBhvr>
                                      <p:rCtr x="-29688" y="-40602"/>
                                    </p:animMotion>
                                  </p:childTnLst>
                                </p:cTn>
                              </p:par>
                              <p:par>
                                <p:cTn id="7" presetID="22" presetClass="entr" presetSubtype="8"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wipe(left)">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n-IN"/>
          </a:p>
        </p:txBody>
      </p:sp>
      <p:sp>
        <p:nvSpPr>
          <p:cNvPr id="3" name="Freeform 3"/>
          <p:cNvSpPr/>
          <p:nvPr/>
        </p:nvSpPr>
        <p:spPr>
          <a:xfrm rot="-1660375">
            <a:off x="13364092" y="-1570265"/>
            <a:ext cx="3292823" cy="3140530"/>
          </a:xfrm>
          <a:custGeom>
            <a:avLst/>
            <a:gdLst/>
            <a:ahLst/>
            <a:cxnLst/>
            <a:rect l="l" t="t" r="r" b="b"/>
            <a:pathLst>
              <a:path w="3292823" h="3140530">
                <a:moveTo>
                  <a:pt x="0" y="0"/>
                </a:moveTo>
                <a:lnTo>
                  <a:pt x="3292824" y="0"/>
                </a:lnTo>
                <a:lnTo>
                  <a:pt x="3292824" y="3140530"/>
                </a:lnTo>
                <a:lnTo>
                  <a:pt x="0" y="3140530"/>
                </a:lnTo>
                <a:lnTo>
                  <a:pt x="0" y="0"/>
                </a:lnTo>
                <a:close/>
              </a:path>
            </a:pathLst>
          </a:custGeom>
          <a:blipFill>
            <a:blip r:embed="rId3"/>
            <a:stretch>
              <a:fillRect/>
            </a:stretch>
          </a:blipFill>
        </p:spPr>
        <p:txBody>
          <a:bodyPr/>
          <a:lstStyle/>
          <a:p>
            <a:endParaRPr lang="en-IN"/>
          </a:p>
        </p:txBody>
      </p:sp>
      <p:sp>
        <p:nvSpPr>
          <p:cNvPr id="4" name="Freeform 4"/>
          <p:cNvSpPr/>
          <p:nvPr/>
        </p:nvSpPr>
        <p:spPr>
          <a:xfrm>
            <a:off x="16366865" y="-1220215"/>
            <a:ext cx="3241573" cy="5006291"/>
          </a:xfrm>
          <a:custGeom>
            <a:avLst/>
            <a:gdLst/>
            <a:ahLst/>
            <a:cxnLst/>
            <a:rect l="l" t="t" r="r" b="b"/>
            <a:pathLst>
              <a:path w="3241573" h="5006291">
                <a:moveTo>
                  <a:pt x="0" y="0"/>
                </a:moveTo>
                <a:lnTo>
                  <a:pt x="3241573" y="0"/>
                </a:lnTo>
                <a:lnTo>
                  <a:pt x="3241573" y="5006291"/>
                </a:lnTo>
                <a:lnTo>
                  <a:pt x="0" y="5006291"/>
                </a:lnTo>
                <a:lnTo>
                  <a:pt x="0" y="0"/>
                </a:lnTo>
                <a:close/>
              </a:path>
            </a:pathLst>
          </a:custGeom>
          <a:blipFill>
            <a:blip r:embed="rId4"/>
            <a:stretch>
              <a:fillRect/>
            </a:stretch>
          </a:blipFill>
        </p:spPr>
        <p:txBody>
          <a:bodyPr/>
          <a:lstStyle/>
          <a:p>
            <a:endParaRPr lang="en-IN"/>
          </a:p>
        </p:txBody>
      </p:sp>
      <p:sp>
        <p:nvSpPr>
          <p:cNvPr id="5" name="Freeform 5"/>
          <p:cNvSpPr/>
          <p:nvPr/>
        </p:nvSpPr>
        <p:spPr>
          <a:xfrm rot="4585069">
            <a:off x="3675897" y="-2089770"/>
            <a:ext cx="2789859" cy="4490718"/>
          </a:xfrm>
          <a:custGeom>
            <a:avLst/>
            <a:gdLst/>
            <a:ahLst/>
            <a:cxnLst/>
            <a:rect l="l" t="t" r="r" b="b"/>
            <a:pathLst>
              <a:path w="2789859" h="4490718">
                <a:moveTo>
                  <a:pt x="0" y="0"/>
                </a:moveTo>
                <a:lnTo>
                  <a:pt x="2789859" y="0"/>
                </a:lnTo>
                <a:lnTo>
                  <a:pt x="2789859" y="4490718"/>
                </a:lnTo>
                <a:lnTo>
                  <a:pt x="0" y="4490718"/>
                </a:lnTo>
                <a:lnTo>
                  <a:pt x="0" y="0"/>
                </a:lnTo>
                <a:close/>
              </a:path>
            </a:pathLst>
          </a:custGeom>
          <a:blipFill>
            <a:blip r:embed="rId5"/>
            <a:stretch>
              <a:fillRect/>
            </a:stretch>
          </a:blipFill>
        </p:spPr>
        <p:txBody>
          <a:bodyPr/>
          <a:lstStyle/>
          <a:p>
            <a:endParaRPr lang="en-IN"/>
          </a:p>
        </p:txBody>
      </p:sp>
      <p:sp>
        <p:nvSpPr>
          <p:cNvPr id="6" name="Freeform 6"/>
          <p:cNvSpPr/>
          <p:nvPr/>
        </p:nvSpPr>
        <p:spPr>
          <a:xfrm rot="-5400000">
            <a:off x="15437536" y="7573336"/>
            <a:ext cx="3520641" cy="2847318"/>
          </a:xfrm>
          <a:custGeom>
            <a:avLst/>
            <a:gdLst/>
            <a:ahLst/>
            <a:cxnLst/>
            <a:rect l="l" t="t" r="r" b="b"/>
            <a:pathLst>
              <a:path w="3520641" h="2847318">
                <a:moveTo>
                  <a:pt x="0" y="0"/>
                </a:moveTo>
                <a:lnTo>
                  <a:pt x="3520640" y="0"/>
                </a:lnTo>
                <a:lnTo>
                  <a:pt x="3520640" y="2847318"/>
                </a:lnTo>
                <a:lnTo>
                  <a:pt x="0" y="2847318"/>
                </a:lnTo>
                <a:lnTo>
                  <a:pt x="0" y="0"/>
                </a:lnTo>
                <a:close/>
              </a:path>
            </a:pathLst>
          </a:custGeom>
          <a:blipFill>
            <a:blip r:embed="rId6"/>
            <a:stretch>
              <a:fillRect/>
            </a:stretch>
          </a:blipFill>
        </p:spPr>
        <p:txBody>
          <a:bodyPr/>
          <a:lstStyle/>
          <a:p>
            <a:endParaRPr lang="en-IN"/>
          </a:p>
        </p:txBody>
      </p:sp>
      <p:sp>
        <p:nvSpPr>
          <p:cNvPr id="7" name="Freeform 7"/>
          <p:cNvSpPr/>
          <p:nvPr/>
        </p:nvSpPr>
        <p:spPr>
          <a:xfrm>
            <a:off x="9845614" y="-2790553"/>
            <a:ext cx="3909779" cy="4278828"/>
          </a:xfrm>
          <a:custGeom>
            <a:avLst/>
            <a:gdLst/>
            <a:ahLst/>
            <a:cxnLst/>
            <a:rect l="l" t="t" r="r" b="b"/>
            <a:pathLst>
              <a:path w="3909779" h="4278828">
                <a:moveTo>
                  <a:pt x="0" y="0"/>
                </a:moveTo>
                <a:lnTo>
                  <a:pt x="3909779" y="0"/>
                </a:lnTo>
                <a:lnTo>
                  <a:pt x="3909779" y="4278828"/>
                </a:lnTo>
                <a:lnTo>
                  <a:pt x="0" y="4278828"/>
                </a:lnTo>
                <a:lnTo>
                  <a:pt x="0" y="0"/>
                </a:lnTo>
                <a:close/>
              </a:path>
            </a:pathLst>
          </a:custGeom>
          <a:blipFill>
            <a:blip r:embed="rId7"/>
            <a:stretch>
              <a:fillRect/>
            </a:stretch>
          </a:blipFill>
        </p:spPr>
        <p:txBody>
          <a:bodyPr/>
          <a:lstStyle/>
          <a:p>
            <a:endParaRPr lang="en-IN"/>
          </a:p>
        </p:txBody>
      </p:sp>
      <p:sp>
        <p:nvSpPr>
          <p:cNvPr id="8" name="Freeform 8"/>
          <p:cNvSpPr/>
          <p:nvPr/>
        </p:nvSpPr>
        <p:spPr>
          <a:xfrm>
            <a:off x="16747120" y="3949541"/>
            <a:ext cx="4493241" cy="3173351"/>
          </a:xfrm>
          <a:custGeom>
            <a:avLst/>
            <a:gdLst/>
            <a:ahLst/>
            <a:cxnLst/>
            <a:rect l="l" t="t" r="r" b="b"/>
            <a:pathLst>
              <a:path w="4493241" h="3173351">
                <a:moveTo>
                  <a:pt x="0" y="0"/>
                </a:moveTo>
                <a:lnTo>
                  <a:pt x="4493241" y="0"/>
                </a:lnTo>
                <a:lnTo>
                  <a:pt x="4493241" y="3173351"/>
                </a:lnTo>
                <a:lnTo>
                  <a:pt x="0" y="3173351"/>
                </a:lnTo>
                <a:lnTo>
                  <a:pt x="0" y="0"/>
                </a:lnTo>
                <a:close/>
              </a:path>
            </a:pathLst>
          </a:custGeom>
          <a:blipFill>
            <a:blip r:embed="rId8"/>
            <a:stretch>
              <a:fillRect/>
            </a:stretch>
          </a:blipFill>
        </p:spPr>
        <p:txBody>
          <a:bodyPr/>
          <a:lstStyle/>
          <a:p>
            <a:endParaRPr lang="en-IN"/>
          </a:p>
        </p:txBody>
      </p:sp>
      <p:sp>
        <p:nvSpPr>
          <p:cNvPr id="9" name="Freeform 9"/>
          <p:cNvSpPr/>
          <p:nvPr/>
        </p:nvSpPr>
        <p:spPr>
          <a:xfrm>
            <a:off x="-966875" y="5674288"/>
            <a:ext cx="2360822" cy="4475491"/>
          </a:xfrm>
          <a:custGeom>
            <a:avLst/>
            <a:gdLst/>
            <a:ahLst/>
            <a:cxnLst/>
            <a:rect l="l" t="t" r="r" b="b"/>
            <a:pathLst>
              <a:path w="2360822" h="4475491">
                <a:moveTo>
                  <a:pt x="0" y="0"/>
                </a:moveTo>
                <a:lnTo>
                  <a:pt x="2360822" y="0"/>
                </a:lnTo>
                <a:lnTo>
                  <a:pt x="2360822" y="4475491"/>
                </a:lnTo>
                <a:lnTo>
                  <a:pt x="0" y="4475491"/>
                </a:lnTo>
                <a:lnTo>
                  <a:pt x="0" y="0"/>
                </a:lnTo>
                <a:close/>
              </a:path>
            </a:pathLst>
          </a:custGeom>
          <a:blipFill>
            <a:blip r:embed="rId9"/>
            <a:stretch>
              <a:fillRect/>
            </a:stretch>
          </a:blipFill>
        </p:spPr>
        <p:txBody>
          <a:bodyPr/>
          <a:lstStyle/>
          <a:p>
            <a:endParaRPr lang="en-IN"/>
          </a:p>
        </p:txBody>
      </p:sp>
      <p:sp>
        <p:nvSpPr>
          <p:cNvPr id="10" name="Freeform 10"/>
          <p:cNvSpPr/>
          <p:nvPr/>
        </p:nvSpPr>
        <p:spPr>
          <a:xfrm>
            <a:off x="-792921" y="2195821"/>
            <a:ext cx="2297373" cy="3507439"/>
          </a:xfrm>
          <a:custGeom>
            <a:avLst/>
            <a:gdLst/>
            <a:ahLst/>
            <a:cxnLst/>
            <a:rect l="l" t="t" r="r" b="b"/>
            <a:pathLst>
              <a:path w="2297373" h="3507439">
                <a:moveTo>
                  <a:pt x="0" y="0"/>
                </a:moveTo>
                <a:lnTo>
                  <a:pt x="2297373" y="0"/>
                </a:lnTo>
                <a:lnTo>
                  <a:pt x="2297373" y="3507440"/>
                </a:lnTo>
                <a:lnTo>
                  <a:pt x="0" y="3507440"/>
                </a:lnTo>
                <a:lnTo>
                  <a:pt x="0" y="0"/>
                </a:lnTo>
                <a:close/>
              </a:path>
            </a:pathLst>
          </a:custGeom>
          <a:blipFill>
            <a:blip r:embed="rId10"/>
            <a:stretch>
              <a:fillRect/>
            </a:stretch>
          </a:blipFill>
        </p:spPr>
        <p:txBody>
          <a:bodyPr/>
          <a:lstStyle/>
          <a:p>
            <a:endParaRPr lang="en-IN"/>
          </a:p>
        </p:txBody>
      </p:sp>
      <p:sp>
        <p:nvSpPr>
          <p:cNvPr id="11" name="Freeform 11"/>
          <p:cNvSpPr/>
          <p:nvPr/>
        </p:nvSpPr>
        <p:spPr>
          <a:xfrm>
            <a:off x="-568193" y="-1265163"/>
            <a:ext cx="3215450" cy="4122372"/>
          </a:xfrm>
          <a:custGeom>
            <a:avLst/>
            <a:gdLst/>
            <a:ahLst/>
            <a:cxnLst/>
            <a:rect l="l" t="t" r="r" b="b"/>
            <a:pathLst>
              <a:path w="3215450" h="4122372">
                <a:moveTo>
                  <a:pt x="0" y="0"/>
                </a:moveTo>
                <a:lnTo>
                  <a:pt x="3215450" y="0"/>
                </a:lnTo>
                <a:lnTo>
                  <a:pt x="3215450" y="4122372"/>
                </a:lnTo>
                <a:lnTo>
                  <a:pt x="0" y="4122372"/>
                </a:lnTo>
                <a:lnTo>
                  <a:pt x="0" y="0"/>
                </a:lnTo>
                <a:close/>
              </a:path>
            </a:pathLst>
          </a:custGeom>
          <a:blipFill>
            <a:blip r:embed="rId11"/>
            <a:stretch>
              <a:fillRect/>
            </a:stretch>
          </a:blipFill>
        </p:spPr>
        <p:txBody>
          <a:bodyPr/>
          <a:lstStyle/>
          <a:p>
            <a:endParaRPr lang="en-IN"/>
          </a:p>
        </p:txBody>
      </p:sp>
      <p:sp>
        <p:nvSpPr>
          <p:cNvPr id="12" name="Freeform 12"/>
          <p:cNvSpPr/>
          <p:nvPr/>
        </p:nvSpPr>
        <p:spPr>
          <a:xfrm>
            <a:off x="-966875" y="8509480"/>
            <a:ext cx="5501028" cy="3555039"/>
          </a:xfrm>
          <a:custGeom>
            <a:avLst/>
            <a:gdLst/>
            <a:ahLst/>
            <a:cxnLst/>
            <a:rect l="l" t="t" r="r" b="b"/>
            <a:pathLst>
              <a:path w="5501028" h="3555039">
                <a:moveTo>
                  <a:pt x="0" y="0"/>
                </a:moveTo>
                <a:lnTo>
                  <a:pt x="5501028" y="0"/>
                </a:lnTo>
                <a:lnTo>
                  <a:pt x="5501028" y="3555040"/>
                </a:lnTo>
                <a:lnTo>
                  <a:pt x="0" y="3555040"/>
                </a:lnTo>
                <a:lnTo>
                  <a:pt x="0" y="0"/>
                </a:lnTo>
                <a:close/>
              </a:path>
            </a:pathLst>
          </a:custGeom>
          <a:blipFill>
            <a:blip r:embed="rId12"/>
            <a:stretch>
              <a:fillRect/>
            </a:stretch>
          </a:blipFill>
        </p:spPr>
        <p:txBody>
          <a:bodyPr/>
          <a:lstStyle/>
          <a:p>
            <a:endParaRPr lang="en-IN"/>
          </a:p>
        </p:txBody>
      </p:sp>
      <p:sp>
        <p:nvSpPr>
          <p:cNvPr id="13" name="Freeform 13"/>
          <p:cNvSpPr/>
          <p:nvPr/>
        </p:nvSpPr>
        <p:spPr>
          <a:xfrm>
            <a:off x="3918579" y="8509480"/>
            <a:ext cx="4378799" cy="2205820"/>
          </a:xfrm>
          <a:custGeom>
            <a:avLst/>
            <a:gdLst/>
            <a:ahLst/>
            <a:cxnLst/>
            <a:rect l="l" t="t" r="r" b="b"/>
            <a:pathLst>
              <a:path w="4378799" h="2205820">
                <a:moveTo>
                  <a:pt x="0" y="0"/>
                </a:moveTo>
                <a:lnTo>
                  <a:pt x="4378799" y="0"/>
                </a:lnTo>
                <a:lnTo>
                  <a:pt x="4378799" y="2205820"/>
                </a:lnTo>
                <a:lnTo>
                  <a:pt x="0" y="2205820"/>
                </a:lnTo>
                <a:lnTo>
                  <a:pt x="0" y="0"/>
                </a:lnTo>
                <a:close/>
              </a:path>
            </a:pathLst>
          </a:custGeom>
          <a:blipFill>
            <a:blip r:embed="rId13"/>
            <a:stretch>
              <a:fillRect/>
            </a:stretch>
          </a:blipFill>
        </p:spPr>
        <p:txBody>
          <a:bodyPr/>
          <a:lstStyle/>
          <a:p>
            <a:endParaRPr lang="en-IN"/>
          </a:p>
        </p:txBody>
      </p:sp>
      <p:sp>
        <p:nvSpPr>
          <p:cNvPr id="14" name="Freeform 14"/>
          <p:cNvSpPr/>
          <p:nvPr/>
        </p:nvSpPr>
        <p:spPr>
          <a:xfrm>
            <a:off x="8113468" y="8297254"/>
            <a:ext cx="3948319" cy="2985916"/>
          </a:xfrm>
          <a:custGeom>
            <a:avLst/>
            <a:gdLst/>
            <a:ahLst/>
            <a:cxnLst/>
            <a:rect l="l" t="t" r="r" b="b"/>
            <a:pathLst>
              <a:path w="3948319" h="2985916">
                <a:moveTo>
                  <a:pt x="0" y="0"/>
                </a:moveTo>
                <a:lnTo>
                  <a:pt x="3948319" y="0"/>
                </a:lnTo>
                <a:lnTo>
                  <a:pt x="3948319" y="2985917"/>
                </a:lnTo>
                <a:lnTo>
                  <a:pt x="0" y="2985917"/>
                </a:lnTo>
                <a:lnTo>
                  <a:pt x="0" y="0"/>
                </a:lnTo>
                <a:close/>
              </a:path>
            </a:pathLst>
          </a:custGeom>
          <a:blipFill>
            <a:blip r:embed="rId14"/>
            <a:stretch>
              <a:fillRect/>
            </a:stretch>
          </a:blipFill>
        </p:spPr>
        <p:txBody>
          <a:bodyPr/>
          <a:lstStyle/>
          <a:p>
            <a:endParaRPr lang="en-IN"/>
          </a:p>
        </p:txBody>
      </p:sp>
      <p:sp>
        <p:nvSpPr>
          <p:cNvPr id="15" name="Freeform 15"/>
          <p:cNvSpPr/>
          <p:nvPr/>
        </p:nvSpPr>
        <p:spPr>
          <a:xfrm>
            <a:off x="11853682" y="8733496"/>
            <a:ext cx="3920515" cy="3107008"/>
          </a:xfrm>
          <a:custGeom>
            <a:avLst/>
            <a:gdLst/>
            <a:ahLst/>
            <a:cxnLst/>
            <a:rect l="l" t="t" r="r" b="b"/>
            <a:pathLst>
              <a:path w="3920515" h="3107008">
                <a:moveTo>
                  <a:pt x="0" y="0"/>
                </a:moveTo>
                <a:lnTo>
                  <a:pt x="3920515" y="0"/>
                </a:lnTo>
                <a:lnTo>
                  <a:pt x="3920515" y="3107008"/>
                </a:lnTo>
                <a:lnTo>
                  <a:pt x="0" y="3107008"/>
                </a:lnTo>
                <a:lnTo>
                  <a:pt x="0" y="0"/>
                </a:lnTo>
                <a:close/>
              </a:path>
            </a:pathLst>
          </a:custGeom>
          <a:blipFill>
            <a:blip r:embed="rId15"/>
            <a:stretch>
              <a:fillRect/>
            </a:stretch>
          </a:blipFill>
        </p:spPr>
        <p:txBody>
          <a:bodyPr/>
          <a:lstStyle/>
          <a:p>
            <a:endParaRPr lang="en-IN"/>
          </a:p>
        </p:txBody>
      </p:sp>
      <p:sp>
        <p:nvSpPr>
          <p:cNvPr id="16" name="Freeform 16"/>
          <p:cNvSpPr/>
          <p:nvPr/>
        </p:nvSpPr>
        <p:spPr>
          <a:xfrm rot="-2047963">
            <a:off x="4697079" y="2730538"/>
            <a:ext cx="1523045" cy="1387356"/>
          </a:xfrm>
          <a:custGeom>
            <a:avLst/>
            <a:gdLst/>
            <a:ahLst/>
            <a:cxnLst/>
            <a:rect l="l" t="t" r="r" b="b"/>
            <a:pathLst>
              <a:path w="1523045" h="1387356">
                <a:moveTo>
                  <a:pt x="0" y="0"/>
                </a:moveTo>
                <a:lnTo>
                  <a:pt x="1523045" y="0"/>
                </a:lnTo>
                <a:lnTo>
                  <a:pt x="1523045" y="1387355"/>
                </a:lnTo>
                <a:lnTo>
                  <a:pt x="0" y="1387355"/>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17" name="Freeform 17"/>
          <p:cNvSpPr/>
          <p:nvPr/>
        </p:nvSpPr>
        <p:spPr>
          <a:xfrm rot="8879954">
            <a:off x="12680356" y="6145877"/>
            <a:ext cx="1523045" cy="1387356"/>
          </a:xfrm>
          <a:custGeom>
            <a:avLst/>
            <a:gdLst/>
            <a:ahLst/>
            <a:cxnLst/>
            <a:rect l="l" t="t" r="r" b="b"/>
            <a:pathLst>
              <a:path w="1523045" h="1387356">
                <a:moveTo>
                  <a:pt x="0" y="0"/>
                </a:moveTo>
                <a:lnTo>
                  <a:pt x="1523045" y="0"/>
                </a:lnTo>
                <a:lnTo>
                  <a:pt x="1523045" y="1387356"/>
                </a:lnTo>
                <a:lnTo>
                  <a:pt x="0" y="1387356"/>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18" name="Freeform 18"/>
          <p:cNvSpPr/>
          <p:nvPr/>
        </p:nvSpPr>
        <p:spPr>
          <a:xfrm rot="-3926957">
            <a:off x="7369813" y="-2353347"/>
            <a:ext cx="3475850" cy="4194087"/>
          </a:xfrm>
          <a:custGeom>
            <a:avLst/>
            <a:gdLst/>
            <a:ahLst/>
            <a:cxnLst/>
            <a:rect l="l" t="t" r="r" b="b"/>
            <a:pathLst>
              <a:path w="3475850" h="4194087">
                <a:moveTo>
                  <a:pt x="0" y="0"/>
                </a:moveTo>
                <a:lnTo>
                  <a:pt x="3475850" y="0"/>
                </a:lnTo>
                <a:lnTo>
                  <a:pt x="3475850" y="4194088"/>
                </a:lnTo>
                <a:lnTo>
                  <a:pt x="0" y="4194088"/>
                </a:lnTo>
                <a:lnTo>
                  <a:pt x="0" y="0"/>
                </a:lnTo>
                <a:close/>
              </a:path>
            </a:pathLst>
          </a:custGeom>
          <a:blipFill>
            <a:blip r:embed="rId18"/>
            <a:stretch>
              <a:fillRect/>
            </a:stretch>
          </a:blipFill>
        </p:spPr>
        <p:txBody>
          <a:bodyPr/>
          <a:lstStyle/>
          <a:p>
            <a:endParaRPr lang="en-IN"/>
          </a:p>
        </p:txBody>
      </p:sp>
      <p:sp>
        <p:nvSpPr>
          <p:cNvPr id="19" name="TextBox 19"/>
          <p:cNvSpPr txBox="1"/>
          <p:nvPr/>
        </p:nvSpPr>
        <p:spPr>
          <a:xfrm>
            <a:off x="5550666" y="2813256"/>
            <a:ext cx="7186669" cy="5051012"/>
          </a:xfrm>
          <a:prstGeom prst="rect">
            <a:avLst/>
          </a:prstGeom>
        </p:spPr>
        <p:txBody>
          <a:bodyPr lIns="0" tIns="0" rIns="0" bIns="0" rtlCol="0" anchor="t">
            <a:spAutoFit/>
          </a:bodyPr>
          <a:lstStyle/>
          <a:p>
            <a:pPr algn="ctr">
              <a:lnSpc>
                <a:spcPts val="12925"/>
              </a:lnSpc>
            </a:pPr>
            <a:r>
              <a:rPr lang="en-US" sz="14204" dirty="0">
                <a:solidFill>
                  <a:srgbClr val="4B261F"/>
                </a:solidFill>
                <a:latin typeface="Shadows Into Light Two"/>
              </a:rPr>
              <a:t>Thank you very much!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362</Words>
  <Application>Microsoft Office PowerPoint</Application>
  <PresentationFormat>Custom</PresentationFormat>
  <Paragraphs>42</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Shadows Into Light Two</vt:lpstr>
      <vt:lpstr>Calibri</vt:lpstr>
      <vt:lpstr>Arial</vt:lpstr>
      <vt:lpstr>Sanchez</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Scrapbook Tourism Presentation</dc:title>
  <dc:creator>Archismwan</dc:creator>
  <cp:lastModifiedBy>ARCHISMWAN CHATTERJEE</cp:lastModifiedBy>
  <cp:revision>4</cp:revision>
  <dcterms:created xsi:type="dcterms:W3CDTF">2006-08-16T00:00:00Z</dcterms:created>
  <dcterms:modified xsi:type="dcterms:W3CDTF">2023-11-18T05:11:20Z</dcterms:modified>
  <dc:identifier>DAFxFNgBJ2g</dc:identifier>
</cp:coreProperties>
</file>

<file path=docProps/thumbnail.jpeg>
</file>